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diagrams/colors1.xml" ContentType="application/vnd.openxmlformats-officedocument.drawingml.diagramColors+xml"/>
  <Override PartName="/ppt/diagrams/data1.xml" ContentType="application/vnd.openxmlformats-officedocument.drawingml.diagramData+xml"/>
  <Override PartName="/ppt/diagrams/drawing1.xml" ContentType="application/vnd.ms-office.drawingml.diagramDrawing+xml"/>
  <Override PartName="/ppt/diagrams/layout1.xml" ContentType="application/vnd.openxmlformats-officedocument.drawingml.diagramLayout+xml"/>
  <Override PartName="/ppt/diagrams/quickStyle1.xml" ContentType="application/vnd.openxmlformats-officedocument.drawingml.diagramStyl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8" r:id="rId2"/>
    <p:sldMasterId id="2147483672" r:id="rId3"/>
  </p:sldMasterIdLst>
  <p:sldIdLst>
    <p:sldId id="259" r:id="rId4"/>
    <p:sldId id="262" r:id="rId5"/>
    <p:sldId id="265" r:id="rId6"/>
    <p:sldId id="268" r:id="rId7"/>
    <p:sldId id="271" r:id="rId8"/>
    <p:sldId id="274" r:id="rId9"/>
    <p:sldId id="277" r:id="rId10"/>
    <p:sldId id="280" r:id="rId11"/>
    <p:sldId id="283" r:id="rId12"/>
    <p:sldId id="286" r:id="rId13"/>
    <p:sldId id="289" r:id="rId14"/>
    <p:sldId id="291"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tags" Target="tags/tag218.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diagrams/_rels/data1.xml.rels>&#65279;<?xml version="1.0" encoding="utf-8" standalone="yes"?><Relationships xmlns="http://schemas.openxmlformats.org/package/2006/relationships"><Relationship Id="rId1" Type="http://schemas.openxmlformats.org/officeDocument/2006/relationships/image" Target="../media/image6.png" /><Relationship Id="rId2" Type="http://schemas.openxmlformats.org/officeDocument/2006/relationships/image" Target="../media/image7.png" /><Relationship Id="rId3" Type="http://schemas.openxmlformats.org/officeDocument/2006/relationships/image" Target="../media/image8.png" /><Relationship Id="rId4" Type="http://schemas.openxmlformats.org/officeDocument/2006/relationships/image" Target="../media/image9.png" /><Relationship Id="rId5" Type="http://schemas.openxmlformats.org/officeDocument/2006/relationships/image" Target="../media/image10.png" /></Relationships>
</file>

<file path=ppt/diagrams/_rels/drawing1.xml.rels>&#65279;<?xml version="1.0" encoding="utf-8" standalone="yes"?><Relationships xmlns="http://schemas.openxmlformats.org/package/2006/relationships"><Relationship Id="rId1" Type="http://schemas.openxmlformats.org/officeDocument/2006/relationships/image" Target="../media/image6.png" /><Relationship Id="rId2" Type="http://schemas.openxmlformats.org/officeDocument/2006/relationships/image" Target="../media/image7.png" /><Relationship Id="rId3" Type="http://schemas.openxmlformats.org/officeDocument/2006/relationships/image" Target="../media/image8.png" /><Relationship Id="rId4" Type="http://schemas.openxmlformats.org/officeDocument/2006/relationships/image" Target="../media/image9.png" /><Relationship Id="rId5" Type="http://schemas.openxmlformats.org/officeDocument/2006/relationships/image" Target="../media/image10.png" /></Relationships>
</file>

<file path=ppt/diagrams/colors1.xml><?xml version="1.0" encoding="utf-8"?>
<dgm:colorsDef xmlns:a="http://schemas.openxmlformats.org/drawingml/2006/main" xmlns:dgm="http://schemas.openxmlformats.org/drawingml/2006/diagram" uniqueId="urn:microsoft.com/office/officeart/2005/8/colors/accent1_2#1">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data1.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0DF71A32-8BBD-43C7-817A-B20DC7126203}" type="doc">
      <dgm:prSet loTypeId="urn:microsoft.com/office/officeart/2008/layout/RadialCluster#1" loCatId="relationship" qsTypeId="urn:microsoft.com/office/officeart/2005/8/quickstyle/simple3#1" qsCatId="simple" csTypeId="urn:microsoft.com/office/officeart/2005/8/colors/accent1_2#1" csCatId="accent1" phldr="1"/>
      <dgm:spPr/>
      <dgm:t>
        <a:bodyPr/>
        <a:lstStyle/>
        <a:p>
          <a:endParaRPr lang="zh-CN" altLang="en-US"/>
        </a:p>
      </dgm:t>
    </dgm:pt>
    <dgm:pt modelId="{B3AE0088-348E-4E07-A98E-2177B72845FE}" type="parTrans" cxnId="{74010D43-3B98-4CE7-AC93-747EC6DD1FAA}">
      <dgm:prSet/>
      <dgm:spPr/>
      <dgm:t>
        <a:bodyPr/>
        <a:lstStyle/>
        <a:p>
          <a:endParaRPr lang="zh-CN" altLang="en-US"/>
        </a:p>
      </dgm:t>
    </dgm:pt>
    <dgm:pt modelId="{36FB1805-48D8-4354-804C-A72BCEE1E75B}">
      <dgm:prSet phldrT="[文本]" custT="1"/>
      <dgm:spPr>
        <a:solidFill>
          <a:schemeClr val="bg1"/>
        </a:solidFill>
        <a:ln>
          <a:solidFill>
            <a:schemeClr val="tx1"/>
          </a:solidFill>
        </a:ln>
        <a:scene3d>
          <a:camera prst="orthographicFront"/>
          <a:lightRig rig="flat" dir="t"/>
        </a:scene3d>
        <a:sp3d prstMaterial="dkEdge">
          <a:bevelT w="8200" h="38100"/>
        </a:sp3d>
      </dgm:spPr>
      <dgm:t>
        <a:bodyPr vert="horz" wrap="square"/>
        <a:lstStyle/>
        <a:p>
          <a:pPr>
            <a:lnSpc>
              <a:spcPct val="100000"/>
            </a:lnSpc>
            <a:spcBef>
              <a:spcPct val="0"/>
            </a:spcBef>
            <a:spcAft>
              <a:spcPct val="35000"/>
            </a:spcAft>
          </a:pPr>
          <a:r>
            <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rPr>
            <a:t>老师的比喻</a:t>
          </a:r>
        </a:p>
      </dgm:t>
    </dgm:pt>
    <dgm:pt modelId="{1A1493F8-208F-4C93-B8C0-D13E5D3C64C8}" type="parTrans" cxnId="{45129FDF-72E3-4887-B52A-3C87EE3BE5C8}">
      <dgm:prSet/>
      <dgm:spPr>
        <a:noFill/>
        <a:ln w="12700" cap="flat" cmpd="sng" algn="ctr">
          <a:solidFill>
            <a:schemeClr val="tx1"/>
          </a:solidFill>
          <a:prstDash val="solid"/>
          <a:miter lim="800000"/>
        </a:ln>
      </dgm:spPr>
      <dgm:t>
        <a:bodyPr/>
        <a:lstStyle/>
        <a:p>
          <a:endParaRPr lang="zh-CN" altLang="en-US"/>
        </a:p>
      </dgm:t>
    </dgm:pt>
    <dgm:pt modelId="{C5071D4F-643C-40C4-8DCD-B6E6B31ABE72}">
      <dgm:prSet phldrT="[文本]"/>
      <dgm:spPr>
        <a:blipFill rotWithShape="0">
          <a:blip r:embed="rId1"/>
          <a:stretch>
            <a:fillRect/>
          </a:stretch>
        </a:blipFill>
        <a:ln>
          <a:noFill/>
        </a:ln>
        <a:scene3d>
          <a:camera prst="orthographicFront"/>
          <a:lightRig rig="flat" dir="t"/>
        </a:scene3d>
        <a:sp3d prstMaterial="dkEdge">
          <a:bevelT w="8200" h="38100"/>
        </a:sp3d>
      </dgm:spPr>
      <dgm:t>
        <a:bodyPr/>
        <a:lstStyle/>
        <a:p>
          <a:r>
            <a:rPr lang="en-US" altLang="zh-CN">
              <a:latin typeface="思源宋体 CN Medium" panose="02020500000000000000" pitchFamily="18" charset="-122"/>
              <a:ea typeface="思源宋体 CN Medium" panose="02020500000000000000" pitchFamily="18" charset="-122"/>
              <a:sym typeface="思源宋体 CN Medium" panose="02020500000000000000" pitchFamily="18" charset="-122"/>
            </a:rPr>
            <a:t> </a:t>
          </a:r>
          <a:endParaRPr lang="zh-CN" altLang="en-US" b="1">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dgm:t>
    </dgm:pt>
    <dgm:pt modelId="{32269FC8-8D8A-410B-A4D1-F5F779CA2EBF}" type="sibTrans" cxnId="{45129FDF-72E3-4887-B52A-3C87EE3BE5C8}">
      <dgm:prSet/>
      <dgm:spPr/>
      <dgm:t>
        <a:bodyPr/>
        <a:lstStyle/>
        <a:p>
          <a:endParaRPr lang="zh-CN" altLang="en-US"/>
        </a:p>
      </dgm:t>
    </dgm:pt>
    <dgm:pt modelId="{7594C348-CB0E-4767-A6D0-E35BC3E19A68}" type="parTrans" cxnId="{7F88E1FE-DD26-427D-8199-5CC1AAD90630}">
      <dgm:prSet/>
      <dgm:spPr>
        <a:noFill/>
        <a:ln w="12700" cap="flat" cmpd="sng" algn="ctr">
          <a:solidFill>
            <a:schemeClr val="tx1"/>
          </a:solidFill>
          <a:prstDash val="solid"/>
          <a:miter lim="800000"/>
        </a:ln>
      </dgm:spPr>
      <dgm:t>
        <a:bodyPr/>
        <a:lstStyle/>
        <a:p>
          <a:endParaRPr lang="zh-CN" altLang="en-US"/>
        </a:p>
      </dgm:t>
    </dgm:pt>
    <dgm:pt modelId="{4F54AD13-647E-484B-BA99-64007064314F}">
      <dgm:prSet phldrT="[文本]"/>
      <dgm:spPr>
        <a:blipFill rotWithShape="0">
          <a:blip r:embed="rId2"/>
          <a:stretch>
            <a:fillRect/>
          </a:stretch>
        </a:blipFill>
        <a:ln>
          <a:noFill/>
        </a:ln>
        <a:scene3d>
          <a:camera prst="orthographicFront"/>
          <a:lightRig rig="flat" dir="t"/>
        </a:scene3d>
        <a:sp3d prstMaterial="dkEdge">
          <a:bevelT w="8200" h="38100"/>
        </a:sp3d>
      </dgm:spPr>
      <dgm:t>
        <a:bodyPr/>
        <a:lstStyle/>
        <a:p>
          <a:endParaRPr lang="zh-CN" altLang="en-US" b="1">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dgm:t>
    </dgm:pt>
    <dgm:pt modelId="{8FD97CEF-7558-4D5F-8ABA-700D8C731284}" type="sibTrans" cxnId="{7F88E1FE-DD26-427D-8199-5CC1AAD90630}">
      <dgm:prSet/>
      <dgm:spPr/>
      <dgm:t>
        <a:bodyPr/>
        <a:lstStyle/>
        <a:p>
          <a:endParaRPr lang="zh-CN" altLang="en-US"/>
        </a:p>
      </dgm:t>
    </dgm:pt>
    <dgm:pt modelId="{4C8CFFD4-313C-463A-837E-D86D457DD09F}" type="parTrans" cxnId="{660F9269-D13A-4EE6-8F59-210E89669589}">
      <dgm:prSet/>
      <dgm:spPr>
        <a:noFill/>
        <a:ln w="12700" cap="flat" cmpd="sng" algn="ctr">
          <a:solidFill>
            <a:schemeClr val="tx1"/>
          </a:solidFill>
          <a:prstDash val="solid"/>
          <a:miter lim="800000"/>
        </a:ln>
      </dgm:spPr>
      <dgm:t>
        <a:bodyPr/>
        <a:lstStyle/>
        <a:p>
          <a:endParaRPr lang="zh-CN" altLang="en-US"/>
        </a:p>
      </dgm:t>
    </dgm:pt>
    <dgm:pt modelId="{0713815E-1ABD-4FED-91CC-1C9BA092DAEF}">
      <dgm:prSet phldrT="[文本]"/>
      <dgm:spPr>
        <a:blipFill rotWithShape="0">
          <a:blip r:embed="rId3"/>
          <a:stretch>
            <a:fillRect/>
          </a:stretch>
        </a:blipFill>
        <a:ln>
          <a:noFill/>
        </a:ln>
        <a:scene3d>
          <a:camera prst="orthographicFront"/>
          <a:lightRig rig="flat" dir="t"/>
        </a:scene3d>
        <a:sp3d prstMaterial="dkEdge">
          <a:bevelT w="8200" h="38100"/>
        </a:sp3d>
      </dgm:spPr>
      <dgm:t>
        <a:bodyPr/>
        <a:lstStyle/>
        <a:p>
          <a:endParaRPr lang="zh-CN" altLang="en-US" b="1">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dgm:t>
    </dgm:pt>
    <dgm:pt modelId="{62F9AAEE-FF79-4CBC-A488-05351B7BC3AA}" type="sibTrans" cxnId="{660F9269-D13A-4EE6-8F59-210E89669589}">
      <dgm:prSet/>
      <dgm:spPr/>
      <dgm:t>
        <a:bodyPr/>
        <a:lstStyle/>
        <a:p>
          <a:endParaRPr lang="zh-CN" altLang="en-US"/>
        </a:p>
      </dgm:t>
    </dgm:pt>
    <dgm:pt modelId="{4BFC1BFA-1F19-487C-9608-7E9A4E4AF577}" type="parTrans" cxnId="{0C654BB0-ECD9-48CF-8C86-7B9C6745D655}">
      <dgm:prSet/>
      <dgm:spPr>
        <a:noFill/>
        <a:ln w="12700" cap="flat" cmpd="sng" algn="ctr">
          <a:solidFill>
            <a:schemeClr val="tx1"/>
          </a:solidFill>
          <a:prstDash val="solid"/>
          <a:miter lim="800000"/>
        </a:ln>
      </dgm:spPr>
      <dgm:t>
        <a:bodyPr/>
        <a:lstStyle/>
        <a:p>
          <a:endParaRPr lang="zh-CN" altLang="en-US"/>
        </a:p>
      </dgm:t>
    </dgm:pt>
    <dgm:pt modelId="{D08B270D-3604-4370-88D2-6B914F53426E}">
      <dgm:prSet phldrT="[文本]"/>
      <dgm:spPr>
        <a:blipFill rotWithShape="0">
          <a:blip r:embed="rId4"/>
          <a:stretch>
            <a:fillRect/>
          </a:stretch>
        </a:blipFill>
        <a:ln>
          <a:noFill/>
        </a:ln>
        <a:scene3d>
          <a:camera prst="orthographicFront"/>
          <a:lightRig rig="flat" dir="t"/>
        </a:scene3d>
        <a:sp3d prstMaterial="dkEdge">
          <a:bevelT w="8200" h="38100"/>
        </a:sp3d>
      </dgm:spPr>
      <dgm:t>
        <a:bodyPr/>
        <a:lstStyle/>
        <a:p>
          <a:endParaRPr lang="zh-CN" altLang="en-US" b="1">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dgm:t>
    </dgm:pt>
    <dgm:pt modelId="{45ACBDEF-98F8-4E31-922C-057063CA4FE3}" type="sibTrans" cxnId="{0C654BB0-ECD9-48CF-8C86-7B9C6745D655}">
      <dgm:prSet/>
      <dgm:spPr/>
      <dgm:t>
        <a:bodyPr/>
        <a:lstStyle/>
        <a:p>
          <a:endParaRPr lang="zh-CN" altLang="en-US"/>
        </a:p>
      </dgm:t>
    </dgm:pt>
    <dgm:pt modelId="{8A4E73E1-0371-4610-92D0-A377C343B473}" type="parTrans" cxnId="{9C87CC53-4FA3-4EC7-A7E6-B0A958801201}">
      <dgm:prSet/>
      <dgm:spPr>
        <a:noFill/>
        <a:ln w="12700" cap="flat" cmpd="sng" algn="ctr">
          <a:solidFill>
            <a:schemeClr val="tx1"/>
          </a:solidFill>
          <a:prstDash val="solid"/>
          <a:miter lim="800000"/>
        </a:ln>
      </dgm:spPr>
      <dgm:t>
        <a:bodyPr/>
        <a:lstStyle/>
        <a:p>
          <a:endParaRPr lang="zh-CN" altLang="en-US"/>
        </a:p>
      </dgm:t>
    </dgm:pt>
    <dgm:pt modelId="{88C7751F-F315-45F0-B8D9-1657E2495332}">
      <dgm:prSet phldrT="[文本]"/>
      <dgm:spPr>
        <a:blipFill rotWithShape="0">
          <a:blip r:embed="rId5"/>
          <a:stretch>
            <a:fillRect/>
          </a:stretch>
        </a:blipFill>
        <a:ln>
          <a:noFill/>
        </a:ln>
        <a:scene3d>
          <a:camera prst="orthographicFront"/>
          <a:lightRig rig="flat" dir="t"/>
        </a:scene3d>
        <a:sp3d prstMaterial="dkEdge">
          <a:bevelT w="8200" h="38100"/>
        </a:sp3d>
      </dgm:spPr>
      <dgm:t>
        <a:bodyPr/>
        <a:lstStyle/>
        <a:p>
          <a:endParaRPr lang="zh-CN" altLang="en-US" b="1">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dgm:t>
    </dgm:pt>
    <dgm:pt modelId="{A54792FD-6F2E-4961-9BCD-48A9C77B5F5A}" type="sibTrans" cxnId="{9C87CC53-4FA3-4EC7-A7E6-B0A958801201}">
      <dgm:prSet/>
      <dgm:spPr/>
      <dgm:t>
        <a:bodyPr/>
        <a:lstStyle/>
        <a:p>
          <a:endParaRPr lang="zh-CN" altLang="en-US"/>
        </a:p>
      </dgm:t>
    </dgm:pt>
    <dgm:pt modelId="{B246DC59-0441-4A39-8914-AB8A1FEFAF50}" type="parTrans" cxnId="{1172C8EF-3D64-4760-AA9E-8376AA9B5321}">
      <dgm:prSet/>
      <dgm:spPr>
        <a:noFill/>
        <a:ln w="12700" cap="flat" cmpd="sng" algn="ctr">
          <a:solidFill>
            <a:schemeClr val="tx1"/>
          </a:solidFill>
          <a:prstDash val="solid"/>
          <a:miter lim="800000"/>
        </a:ln>
      </dgm:spPr>
      <dgm:t>
        <a:bodyPr/>
        <a:lstStyle/>
        <a:p>
          <a:endParaRPr lang="zh-CN" altLang="en-US"/>
        </a:p>
      </dgm:t>
    </dgm:pt>
    <dgm:pt modelId="{667E8D62-5A60-45E2-AA1A-F1DB2B4AA068}">
      <dgm:prSet phldrT="[文本]"/>
      <dgm:spPr>
        <a:solidFill>
          <a:schemeClr val="bg1"/>
        </a:solidFill>
        <a:ln>
          <a:solidFill>
            <a:schemeClr val="tx1"/>
          </a:solidFill>
        </a:ln>
        <a:scene3d>
          <a:camera prst="orthographicFront"/>
          <a:lightRig rig="flat" dir="t"/>
        </a:scene3d>
        <a:sp3d prstMaterial="dkEdge">
          <a:bevelT w="8200" h="38100"/>
        </a:sp3d>
      </dgm:spPr>
      <dgm:t>
        <a:bodyPr/>
        <a:lstStyle/>
        <a:p>
          <a:r>
            <a:rPr lang="en-US" altLang="zh-CN" b="1">
              <a:latin typeface="思源宋体 CN Medium" panose="02020500000000000000" pitchFamily="18" charset="-122"/>
              <a:ea typeface="思源宋体 CN Medium" panose="02020500000000000000" pitchFamily="18" charset="-122"/>
              <a:sym typeface="思源宋体 CN Medium" panose="02020500000000000000" pitchFamily="18" charset="-122"/>
            </a:rPr>
            <a:t> ……</a:t>
          </a:r>
          <a:endParaRPr lang="zh-CN" altLang="en-US" b="1">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dgm:t>
    </dgm:pt>
    <dgm:pt modelId="{8ED9B3E1-7503-475E-8499-3D850698FA8C}" type="sibTrans" cxnId="{1172C8EF-3D64-4760-AA9E-8376AA9B5321}">
      <dgm:prSet/>
      <dgm:spPr/>
      <dgm:t>
        <a:bodyPr/>
        <a:lstStyle/>
        <a:p>
          <a:endParaRPr lang="zh-CN" altLang="en-US"/>
        </a:p>
      </dgm:t>
    </dgm:pt>
    <dgm:pt modelId="{3C3C6D2F-0B2F-48CC-B41E-133A0C337D9D}" type="sibTrans" cxnId="{74010D43-3B98-4CE7-AC93-747EC6DD1FAA}">
      <dgm:prSet/>
      <dgm:spPr/>
      <dgm:t>
        <a:bodyPr/>
        <a:lstStyle/>
        <a:p>
          <a:endParaRPr lang="zh-CN" altLang="en-US"/>
        </a:p>
      </dgm:t>
    </dgm:pt>
    <dgm:pt modelId="{E5E173D3-EF26-4D02-8D17-3A5EB380C115}" type="parTrans" cxnId="{5547ADFA-A110-44B3-8699-27056F35F4C7}">
      <dgm:prSet/>
      <dgm:spPr/>
      <dgm:t>
        <a:bodyPr/>
        <a:lstStyle/>
        <a:p>
          <a:endParaRPr lang="zh-CN" altLang="en-US"/>
        </a:p>
      </dgm:t>
    </dgm:pt>
    <dgm:pt modelId="{70C5B0A5-8F64-4219-AA58-CE1E5D40B4E3}">
      <dgm:prSet/>
      <dgm:spPr/>
      <dgm:t>
        <a:bodyPr/>
        <a:lstStyle/>
        <a:p/>
      </dgm:t>
    </dgm:pt>
    <dgm:pt modelId="{F625701A-B794-422C-99F8-B0A82EC49076}" type="sibTrans" cxnId="{5547ADFA-A110-44B3-8699-27056F35F4C7}">
      <dgm:prSet/>
      <dgm:spPr/>
      <dgm:t>
        <a:bodyPr/>
        <a:lstStyle/>
        <a:p>
          <a:endParaRPr lang="zh-CN" altLang="en-US"/>
        </a:p>
      </dgm:t>
    </dgm:pt>
    <dgm:pt modelId="{26A5F38E-4B27-4151-9511-351FB33BF11B}" type="pres">
      <dgm:prSet presAssocID="{0DF71A32-8BBD-43C7-817A-B20DC7126203}" presName="Name0">
        <dgm:presLayoutVars>
          <dgm:chMax val="1"/>
          <dgm:chPref val="1"/>
          <dgm:dir/>
          <dgm:animOne val="branch"/>
          <dgm:animLvl val="lvl"/>
        </dgm:presLayoutVars>
      </dgm:prSet>
      <dgm:spPr/>
      <dgm:t>
        <a:bodyPr/>
        <a:lstStyle/>
        <a:p/>
      </dgm:t>
    </dgm:pt>
    <dgm:pt modelId="{AAFA40B1-F004-4277-AEF3-412559EF2985}" type="pres">
      <dgm:prSet presAssocID="{36FB1805-48D8-4354-804C-A72BCEE1E75B}" presName="singleCycle"/>
      <dgm:spPr/>
      <dgm:t>
        <a:bodyPr/>
        <a:lstStyle/>
        <a:p/>
      </dgm:t>
    </dgm:pt>
    <dgm:pt modelId="{D5885739-6725-4061-B088-81BBA86F86D8}" type="pres">
      <dgm:prSet presAssocID="{36FB1805-48D8-4354-804C-A72BCEE1E75B}" presName="singleCenter" presStyleLbl="node1" presStyleCnt="7" custScaleX="162979" custScaleY="76424" custLinFactNeighborX="-9824" custLinFactNeighborY="-1711">
        <dgm:presLayoutVars>
          <dgm:chMax val="7"/>
          <dgm:chPref val="7"/>
        </dgm:presLayoutVars>
      </dgm:prSet>
      <dgm:spPr/>
      <dgm:t>
        <a:bodyPr/>
        <a:lstStyle/>
        <a:p/>
      </dgm:t>
    </dgm:pt>
    <dgm:pt modelId="{CAE13AFB-395D-4B16-BE3D-FB6223E4B90E}" type="pres">
      <dgm:prSet presAssocID="{1A1493F8-208F-4C93-B8C0-D13E5D3C64C8}" presName="Name56" presStyleLbl="parChTrans1D2" presStyleCnt="6"/>
      <dgm:spPr/>
      <dgm:t>
        <a:bodyPr/>
        <a:lstStyle/>
        <a:p/>
      </dgm:t>
    </dgm:pt>
    <dgm:pt modelId="{DC428AE3-3051-4645-AE81-973E7E24A81B}" type="pres">
      <dgm:prSet presAssocID="{C5071D4F-643C-40C4-8DCD-B6E6B31ABE72}" presName="text0" presStyleLbl="node1" presStyleIdx="1" presStyleCnt="7" custScaleX="117727" custScaleY="131939" custRadScaleRad="98730" custRadScaleInc="-3962">
        <dgm:presLayoutVars>
          <dgm:bulletEnabled val="1"/>
        </dgm:presLayoutVars>
      </dgm:prSet>
      <dgm:spPr/>
      <dgm:t>
        <a:bodyPr/>
        <a:lstStyle/>
        <a:p/>
      </dgm:t>
    </dgm:pt>
    <dgm:pt modelId="{8F462099-C585-4256-B17D-D26A8E62E643}" type="pres">
      <dgm:prSet presAssocID="{7594C348-CB0E-4767-A6D0-E35BC3E19A68}" presName="Name56" presStyleLbl="parChTrans1D2" presStyleIdx="1" presStyleCnt="6"/>
      <dgm:spPr/>
      <dgm:t>
        <a:bodyPr/>
        <a:lstStyle/>
        <a:p/>
      </dgm:t>
    </dgm:pt>
    <dgm:pt modelId="{89EA7D02-EDD6-4389-9CE5-30E2AE8BD369}" type="pres">
      <dgm:prSet presAssocID="{4F54AD13-647E-484B-BA99-64007064314F}" presName="text0" presStyleLbl="node1" presStyleIdx="2" presStyleCnt="7" custScaleX="139315" custScaleY="121300" custRadScaleRad="151833" custRadScaleInc="4490">
        <dgm:presLayoutVars>
          <dgm:bulletEnabled val="1"/>
        </dgm:presLayoutVars>
      </dgm:prSet>
      <dgm:spPr/>
      <dgm:t>
        <a:bodyPr/>
        <a:lstStyle/>
        <a:p/>
      </dgm:t>
    </dgm:pt>
    <dgm:pt modelId="{20903C58-D671-4680-BAC8-B1A8063BF0F7}" type="pres">
      <dgm:prSet presAssocID="{4C8CFFD4-313C-463A-837E-D86D457DD09F}" presName="Name56" presStyleLbl="parChTrans1D2" presStyleIdx="2" presStyleCnt="6"/>
      <dgm:spPr/>
      <dgm:t>
        <a:bodyPr/>
        <a:lstStyle/>
        <a:p/>
      </dgm:t>
    </dgm:pt>
    <dgm:pt modelId="{CF8FCE90-74FF-4901-8DF4-B2E5374D33AE}" type="pres">
      <dgm:prSet presAssocID="{0713815E-1ABD-4FED-91CC-1C9BA092DAEF}" presName="text0" presStyleLbl="node1" presStyleIdx="3" presStyleCnt="7" custScaleX="156716" custScaleY="157257" custRadScaleRad="151102" custRadScaleInc="-24803">
        <dgm:presLayoutVars>
          <dgm:bulletEnabled val="1"/>
        </dgm:presLayoutVars>
      </dgm:prSet>
      <dgm:spPr/>
      <dgm:t>
        <a:bodyPr/>
        <a:lstStyle/>
        <a:p/>
      </dgm:t>
    </dgm:pt>
    <dgm:pt modelId="{D17EDC2A-C6FA-4C29-ABC6-98CB011DCDB8}" type="pres">
      <dgm:prSet presAssocID="{4BFC1BFA-1F19-487C-9608-7E9A4E4AF577}" presName="Name56" presStyleLbl="parChTrans1D2" presStyleIdx="3" presStyleCnt="6"/>
      <dgm:spPr/>
      <dgm:t>
        <a:bodyPr/>
        <a:lstStyle/>
        <a:p/>
      </dgm:t>
    </dgm:pt>
    <dgm:pt modelId="{57AA32F3-9203-4CA6-85AD-C3E5ADD0F6F8}" type="pres">
      <dgm:prSet presAssocID="{D08B270D-3604-4370-88D2-6B914F53426E}" presName="text0" presStyleLbl="node1" presStyleIdx="4" presStyleCnt="7" custScaleX="132882" custScaleY="127735">
        <dgm:presLayoutVars>
          <dgm:bulletEnabled val="1"/>
        </dgm:presLayoutVars>
      </dgm:prSet>
      <dgm:spPr/>
      <dgm:t>
        <a:bodyPr/>
        <a:lstStyle/>
        <a:p/>
      </dgm:t>
    </dgm:pt>
    <dgm:pt modelId="{748AA489-ECE2-4C5A-9849-7E3D94106629}" type="pres">
      <dgm:prSet presAssocID="{8A4E73E1-0371-4610-92D0-A377C343B473}" presName="Name56" presStyleLbl="parChTrans1D2" presStyleIdx="4" presStyleCnt="6"/>
      <dgm:spPr/>
      <dgm:t>
        <a:bodyPr/>
        <a:lstStyle/>
        <a:p/>
      </dgm:t>
    </dgm:pt>
    <dgm:pt modelId="{5E441AF2-95E9-4EB7-B0B7-B2E5CC66F5D9}" type="pres">
      <dgm:prSet presAssocID="{88C7751F-F315-45F0-B8D9-1657E2495332}" presName="text0" presStyleLbl="node1" presStyleIdx="5" presStyleCnt="7" custScaleX="186598" custScaleY="141544" custRadScaleRad="175959" custRadScaleInc="25602">
        <dgm:presLayoutVars>
          <dgm:bulletEnabled val="1"/>
        </dgm:presLayoutVars>
      </dgm:prSet>
      <dgm:spPr/>
      <dgm:t>
        <a:bodyPr/>
        <a:lstStyle/>
        <a:p/>
      </dgm:t>
    </dgm:pt>
    <dgm:pt modelId="{4DC8FCCB-15EC-48B3-A57C-750AEA50C038}" type="pres">
      <dgm:prSet presAssocID="{B246DC59-0441-4A39-8914-AB8A1FEFAF50}" presName="Name56" presStyleLbl="parChTrans1D2" presStyleIdx="5" presStyleCnt="6"/>
      <dgm:spPr/>
      <dgm:t>
        <a:bodyPr/>
        <a:lstStyle/>
        <a:p/>
      </dgm:t>
    </dgm:pt>
    <dgm:pt modelId="{DC0F14F1-C3B0-4452-8142-3E53F11BC289}" type="pres">
      <dgm:prSet presAssocID="{667E8D62-5A60-45E2-AA1A-F1DB2B4AA068}" presName="text0" presStyleLbl="node1" presStyleIdx="6" presStyleCnt="7" custScaleX="135508" custScaleY="109705" custRadScaleRad="190869" custRadScaleInc="-23168">
        <dgm:presLayoutVars>
          <dgm:bulletEnabled val="1"/>
        </dgm:presLayoutVars>
      </dgm:prSet>
      <dgm:spPr/>
      <dgm:t>
        <a:bodyPr/>
        <a:lstStyle/>
        <a:p/>
      </dgm:t>
    </dgm:pt>
  </dgm:ptLst>
  <dgm:cxnLst>
    <dgm:cxn modelId="{74010D43-3B98-4CE7-AC93-747EC6DD1FAA}" srcId="{0DF71A32-8BBD-43C7-817A-B20DC7126203}" destId="{36FB1805-48D8-4354-804C-A72BCEE1E75B}" srcOrd="0" destOrd="0" parTransId="{B3AE0088-348E-4E07-A98E-2177B72845FE}" sibTransId="{3C3C6D2F-0B2F-48CC-B41E-133A0C337D9D}"/>
    <dgm:cxn modelId="{45129FDF-72E3-4887-B52A-3C87EE3BE5C8}" srcId="{36FB1805-48D8-4354-804C-A72BCEE1E75B}" destId="{C5071D4F-643C-40C4-8DCD-B6E6B31ABE72}" srcOrd="0" destOrd="0" parTransId="{1A1493F8-208F-4C93-B8C0-D13E5D3C64C8}" sibTransId="{32269FC8-8D8A-410B-A4D1-F5F779CA2EBF}"/>
    <dgm:cxn modelId="{7F88E1FE-DD26-427D-8199-5CC1AAD90630}" srcId="{36FB1805-48D8-4354-804C-A72BCEE1E75B}" destId="{4F54AD13-647E-484B-BA99-64007064314F}" srcOrd="1" destOrd="0" parTransId="{7594C348-CB0E-4767-A6D0-E35BC3E19A68}" sibTransId="{8FD97CEF-7558-4D5F-8ABA-700D8C731284}"/>
    <dgm:cxn modelId="{660F9269-D13A-4EE6-8F59-210E89669589}" srcId="{36FB1805-48D8-4354-804C-A72BCEE1E75B}" destId="{0713815E-1ABD-4FED-91CC-1C9BA092DAEF}" srcOrd="2" destOrd="0" parTransId="{4C8CFFD4-313C-463A-837E-D86D457DD09F}" sibTransId="{62F9AAEE-FF79-4CBC-A488-05351B7BC3AA}"/>
    <dgm:cxn modelId="{0C654BB0-ECD9-48CF-8C86-7B9C6745D655}" srcId="{36FB1805-48D8-4354-804C-A72BCEE1E75B}" destId="{D08B270D-3604-4370-88D2-6B914F53426E}" srcOrd="3" destOrd="0" parTransId="{4BFC1BFA-1F19-487C-9608-7E9A4E4AF577}" sibTransId="{45ACBDEF-98F8-4E31-922C-057063CA4FE3}"/>
    <dgm:cxn modelId="{9C87CC53-4FA3-4EC7-A7E6-B0A958801201}" srcId="{36FB1805-48D8-4354-804C-A72BCEE1E75B}" destId="{88C7751F-F315-45F0-B8D9-1657E2495332}" srcOrd="4" destOrd="0" parTransId="{8A4E73E1-0371-4610-92D0-A377C343B473}" sibTransId="{A54792FD-6F2E-4961-9BCD-48A9C77B5F5A}"/>
    <dgm:cxn modelId="{1172C8EF-3D64-4760-AA9E-8376AA9B5321}" srcId="{36FB1805-48D8-4354-804C-A72BCEE1E75B}" destId="{667E8D62-5A60-45E2-AA1A-F1DB2B4AA068}" srcOrd="5" destOrd="0" parTransId="{B246DC59-0441-4A39-8914-AB8A1FEFAF50}" sibTransId="{8ED9B3E1-7503-475E-8499-3D850698FA8C}"/>
    <dgm:cxn modelId="{5547ADFA-A110-44B3-8699-27056F35F4C7}" srcId="{0DF71A32-8BBD-43C7-817A-B20DC7126203}" destId="{70C5B0A5-8F64-4219-AA58-CE1E5D40B4E3}" srcOrd="1" destOrd="0" parTransId="{E5E173D3-EF26-4D02-8D17-3A5EB380C115}" sibTransId="{F625701A-B794-422C-99F8-B0A82EC49076}"/>
    <dgm:cxn modelId="{2A3DC3CA-914C-499D-91B9-98D4BAC3A4AC}" type="presOf" srcId="{0DF71A32-8BBD-43C7-817A-B20DC7126203}" destId="{26A5F38E-4B27-4151-9511-351FB33BF11B}" srcOrd="0" destOrd="0" presId="urn:microsoft.com/office/officeart/2008/layout/RadialCluster#1"/>
    <dgm:cxn modelId="{3F695F52-9E2E-44C6-832A-93BA300C17E6}" type="presParOf" srcId="{26A5F38E-4B27-4151-9511-351FB33BF11B}" destId="{AAFA40B1-F004-4277-AEF3-412559EF2985}" srcOrd="0" destOrd="0" presId="urn:microsoft.com/office/officeart/2008/layout/RadialCluster#1"/>
    <dgm:cxn modelId="{869109DE-A90F-460A-AE5E-96A50E2F3FE6}" type="presParOf" srcId="{AAFA40B1-F004-4277-AEF3-412559EF2985}" destId="{D5885739-6725-4061-B088-81BBA86F86D8}" srcOrd="0" destOrd="0" presId="urn:microsoft.com/office/officeart/2008/layout/RadialCluster#1"/>
    <dgm:cxn modelId="{CA5480E9-8756-4745-B7CC-C978588D702E}" type="presOf" srcId="{36FB1805-48D8-4354-804C-A72BCEE1E75B}" destId="{D5885739-6725-4061-B088-81BBA86F86D8}" srcOrd="0" destOrd="0" presId="urn:microsoft.com/office/officeart/2008/layout/RadialCluster#1"/>
    <dgm:cxn modelId="{5D5B5DBE-38FE-47FC-9310-1F3105B800D4}" type="presParOf" srcId="{AAFA40B1-F004-4277-AEF3-412559EF2985}" destId="{CAE13AFB-395D-4B16-BE3D-FB6223E4B90E}" srcOrd="1" destOrd="0" presId="urn:microsoft.com/office/officeart/2008/layout/RadialCluster#1"/>
    <dgm:cxn modelId="{ECF6336E-276C-4636-A210-854FD4A76B56}" type="presOf" srcId="{1A1493F8-208F-4C93-B8C0-D13E5D3C64C8}" destId="{CAE13AFB-395D-4B16-BE3D-FB6223E4B90E}" srcOrd="0" destOrd="0" presId="urn:microsoft.com/office/officeart/2008/layout/RadialCluster#1"/>
    <dgm:cxn modelId="{80D10AC3-8687-418D-AAC6-2A1E9CE6DBB6}" type="presParOf" srcId="{AAFA40B1-F004-4277-AEF3-412559EF2985}" destId="{DC428AE3-3051-4645-AE81-973E7E24A81B}" srcOrd="2" destOrd="0" presId="urn:microsoft.com/office/officeart/2008/layout/RadialCluster#1"/>
    <dgm:cxn modelId="{3FBFB990-4EB8-4C40-A94E-BA4A68A6927C}" type="presOf" srcId="{C5071D4F-643C-40C4-8DCD-B6E6B31ABE72}" destId="{DC428AE3-3051-4645-AE81-973E7E24A81B}" srcOrd="0" destOrd="0" presId="urn:microsoft.com/office/officeart/2008/layout/RadialCluster#1"/>
    <dgm:cxn modelId="{42FC80CF-D6DB-4B44-BDCF-15B2474BA72D}" type="presParOf" srcId="{AAFA40B1-F004-4277-AEF3-412559EF2985}" destId="{8F462099-C585-4256-B17D-D26A8E62E643}" srcOrd="3" destOrd="0" presId="urn:microsoft.com/office/officeart/2008/layout/RadialCluster#1"/>
    <dgm:cxn modelId="{1E449940-4C6B-4B97-8EE7-B04734F4D822}" type="presOf" srcId="{7594C348-CB0E-4767-A6D0-E35BC3E19A68}" destId="{8F462099-C585-4256-B17D-D26A8E62E643}" srcOrd="0" destOrd="0" presId="urn:microsoft.com/office/officeart/2008/layout/RadialCluster#1"/>
    <dgm:cxn modelId="{90EC461D-4926-46AD-A75F-844D6D52A956}" type="presParOf" srcId="{AAFA40B1-F004-4277-AEF3-412559EF2985}" destId="{89EA7D02-EDD6-4389-9CE5-30E2AE8BD369}" srcOrd="4" destOrd="0" presId="urn:microsoft.com/office/officeart/2008/layout/RadialCluster#1"/>
    <dgm:cxn modelId="{85ECFFD2-BC05-40AD-8CFD-287F1BE88F33}" type="presOf" srcId="{4F54AD13-647E-484B-BA99-64007064314F}" destId="{89EA7D02-EDD6-4389-9CE5-30E2AE8BD369}" srcOrd="0" destOrd="0" presId="urn:microsoft.com/office/officeart/2008/layout/RadialCluster#1"/>
    <dgm:cxn modelId="{0F9F8132-A896-407F-8726-BEC5A96FCB8E}" type="presParOf" srcId="{AAFA40B1-F004-4277-AEF3-412559EF2985}" destId="{20903C58-D671-4680-BAC8-B1A8063BF0F7}" srcOrd="5" destOrd="0" presId="urn:microsoft.com/office/officeart/2008/layout/RadialCluster#1"/>
    <dgm:cxn modelId="{FBB5BE4B-9789-4FBD-B1CD-2EF27EE2A97F}" type="presOf" srcId="{4C8CFFD4-313C-463A-837E-D86D457DD09F}" destId="{20903C58-D671-4680-BAC8-B1A8063BF0F7}" srcOrd="0" destOrd="0" presId="urn:microsoft.com/office/officeart/2008/layout/RadialCluster#1"/>
    <dgm:cxn modelId="{F73C7EA0-AEEF-4004-A492-78842EAC0C80}" type="presParOf" srcId="{AAFA40B1-F004-4277-AEF3-412559EF2985}" destId="{CF8FCE90-74FF-4901-8DF4-B2E5374D33AE}" srcOrd="6" destOrd="0" presId="urn:microsoft.com/office/officeart/2008/layout/RadialCluster#1"/>
    <dgm:cxn modelId="{7015F639-6DA4-4DE7-90FF-860585BDA998}" type="presOf" srcId="{0713815E-1ABD-4FED-91CC-1C9BA092DAEF}" destId="{CF8FCE90-74FF-4901-8DF4-B2E5374D33AE}" srcOrd="0" destOrd="0" presId="urn:microsoft.com/office/officeart/2008/layout/RadialCluster#1"/>
    <dgm:cxn modelId="{26B3B2A5-F198-4335-9FD0-4135F0FA318F}" type="presParOf" srcId="{AAFA40B1-F004-4277-AEF3-412559EF2985}" destId="{D17EDC2A-C6FA-4C29-ABC6-98CB011DCDB8}" srcOrd="7" destOrd="0" presId="urn:microsoft.com/office/officeart/2008/layout/RadialCluster#1"/>
    <dgm:cxn modelId="{D245A3C4-C2D1-4672-86DD-076CD6C33594}" type="presOf" srcId="{4BFC1BFA-1F19-487C-9608-7E9A4E4AF577}" destId="{D17EDC2A-C6FA-4C29-ABC6-98CB011DCDB8}" srcOrd="0" destOrd="0" presId="urn:microsoft.com/office/officeart/2008/layout/RadialCluster#1"/>
    <dgm:cxn modelId="{3D064198-5E4E-4F2A-9F53-D165C806BA6E}" type="presParOf" srcId="{AAFA40B1-F004-4277-AEF3-412559EF2985}" destId="{57AA32F3-9203-4CA6-85AD-C3E5ADD0F6F8}" srcOrd="8" destOrd="0" presId="urn:microsoft.com/office/officeart/2008/layout/RadialCluster#1"/>
    <dgm:cxn modelId="{D07928EE-0A23-472F-B8C3-1CF2A4507485}" type="presOf" srcId="{D08B270D-3604-4370-88D2-6B914F53426E}" destId="{57AA32F3-9203-4CA6-85AD-C3E5ADD0F6F8}" srcOrd="0" destOrd="0" presId="urn:microsoft.com/office/officeart/2008/layout/RadialCluster#1"/>
    <dgm:cxn modelId="{5DAAC182-7023-4234-B4A9-46115935B54B}" type="presParOf" srcId="{AAFA40B1-F004-4277-AEF3-412559EF2985}" destId="{748AA489-ECE2-4C5A-9849-7E3D94106629}" srcOrd="9" destOrd="0" presId="urn:microsoft.com/office/officeart/2008/layout/RadialCluster#1"/>
    <dgm:cxn modelId="{B0847463-E161-4D42-B549-9235DFA4FF16}" type="presOf" srcId="{8A4E73E1-0371-4610-92D0-A377C343B473}" destId="{748AA489-ECE2-4C5A-9849-7E3D94106629}" srcOrd="0" destOrd="0" presId="urn:microsoft.com/office/officeart/2008/layout/RadialCluster#1"/>
    <dgm:cxn modelId="{C1196DA5-B31D-4755-AF21-BB2C0B10FBFF}" type="presParOf" srcId="{AAFA40B1-F004-4277-AEF3-412559EF2985}" destId="{5E441AF2-95E9-4EB7-B0B7-B2E5CC66F5D9}" srcOrd="10" destOrd="0" presId="urn:microsoft.com/office/officeart/2008/layout/RadialCluster#1"/>
    <dgm:cxn modelId="{3C663685-79D5-4A81-A427-6FE5F470A88B}" type="presOf" srcId="{88C7751F-F315-45F0-B8D9-1657E2495332}" destId="{5E441AF2-95E9-4EB7-B0B7-B2E5CC66F5D9}" srcOrd="0" destOrd="0" presId="urn:microsoft.com/office/officeart/2008/layout/RadialCluster#1"/>
    <dgm:cxn modelId="{03D1A85D-C826-46DE-BA9A-190202666199}" type="presParOf" srcId="{AAFA40B1-F004-4277-AEF3-412559EF2985}" destId="{4DC8FCCB-15EC-48B3-A57C-750AEA50C038}" srcOrd="11" destOrd="0" presId="urn:microsoft.com/office/officeart/2008/layout/RadialCluster#1"/>
    <dgm:cxn modelId="{BB71A236-E702-43D6-B0C8-719F06037593}" type="presOf" srcId="{B246DC59-0441-4A39-8914-AB8A1FEFAF50}" destId="{4DC8FCCB-15EC-48B3-A57C-750AEA50C038}" srcOrd="0" destOrd="0" presId="urn:microsoft.com/office/officeart/2008/layout/RadialCluster#1"/>
    <dgm:cxn modelId="{58F9B680-9EED-470E-B0AB-3ED5CE000104}" type="presParOf" srcId="{AAFA40B1-F004-4277-AEF3-412559EF2985}" destId="{DC0F14F1-C3B0-4452-8142-3E53F11BC289}" srcOrd="12" destOrd="0" presId="urn:microsoft.com/office/officeart/2008/layout/RadialCluster#1"/>
    <dgm:cxn modelId="{5BF9A83F-CD51-41A7-A00C-D79766AFA85C}" type="presOf" srcId="{667E8D62-5A60-45E2-AA1A-F1DB2B4AA068}" destId="{DC0F14F1-C3B0-4452-8142-3E53F11BC289}" srcOrd="0" destOrd="0" presId="urn:microsoft.com/office/officeart/2008/layout/RadialCluster#1"/>
  </dgm:cxnLst>
  <dgm:bg/>
  <dgm:whole/>
  <dgm:extLst>
    <a:ext uri="http://schemas.microsoft.com/office/drawing/2008/diagram">
      <dsp:dataModelExt xmlns:dsp="http://schemas.microsoft.com/office/drawing/2008/diagram" relId="rId5" minVer="http://schemas.openxmlformats.org/drawingml/2006/main"/>
    </a:ext>
  </dgm:extLst>
</dgm:dataModel>
</file>

<file path=ppt/diagrams/drawing1.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16" name="组合 1"/>
      <dsp:cNvGrpSpPr/>
    </dsp:nvGrpSpPr>
    <dsp:grpSpPr>
      <a:xfrm>
        <a:off x="0" y="0"/>
        <a:ext cx="4148455" cy="4148455"/>
        <a:chExt cx="4148455" cy="4148455"/>
      </a:xfrm>
    </dsp:grpSpPr>
    <dsp:sp modelId="{D5885739-6725-4061-B088-81BBA86F86D8}">
      <dsp:nvSpPr>
        <dsp:cNvPr id="17" name="圆角矩形 2"/>
        <dsp:cNvSpPr/>
      </dsp:nvSpPr>
      <dsp:spPr bwMode="white">
        <a:xfrm>
          <a:off x="4330644" y="1424096"/>
          <a:ext cx="1244537" cy="1244537"/>
        </a:xfrm>
        <a:prstGeom prst="roundRect">
          <a:avLst/>
        </a:prstGeom>
        <a:solidFill>
          <a:schemeClr val="bg1"/>
        </a:solidFill>
        <a:ln>
          <a:solidFill>
            <a:schemeClr val="tx1"/>
          </a:solidFill>
        </a:ln>
        <a:scene3d>
          <a:camera prst="orthographicFront"/>
          <a:lightRig rig="flat" dir="t"/>
        </a:scene3d>
        <a:sp3d prstMaterial="dkEdge">
          <a:bevelT w="8200" h="38100"/>
        </a:sp3d>
      </dsp:spPr>
      <dsp:style>
        <a:lnRef idx="0">
          <a:schemeClr val="lt1"/>
        </a:lnRef>
        <a:fillRef idx="2">
          <a:schemeClr val="accent1"/>
        </a:fillRef>
        <a:effectRef idx="1">
          <a:scrgbClr r="0" g="0" b="0"/>
        </a:effectRef>
        <a:fontRef idx="minor">
          <a:schemeClr val="dk1"/>
        </a:fontRef>
      </dsp:style>
      <dsp:txBody>
        <a:bodyPr vert="horz" wrap="square" lIns="60960" tIns="60960" rIns="60960" bIns="60960" anchor="ctr"/>
        <a:lstStyle>
          <a:lvl1pPr algn="ctr">
            <a:defRPr sz="3600"/>
          </a:lvl1pPr>
          <a:lvl2pPr marL="285750" indent="-285750" algn="ctr">
            <a:defRPr sz="2800"/>
          </a:lvl2pPr>
          <a:lvl3pPr marL="571500" indent="-285750" algn="ctr">
            <a:defRPr sz="2800"/>
          </a:lvl3pPr>
          <a:lvl4pPr marL="857250" indent="-285750" algn="ctr">
            <a:defRPr sz="2800"/>
          </a:lvl4pPr>
          <a:lvl5pPr marL="1143000" indent="-285750" algn="ctr">
            <a:defRPr sz="2800"/>
          </a:lvl5pPr>
          <a:lvl6pPr marL="1428750" indent="-285750" algn="ctr">
            <a:defRPr sz="2800"/>
          </a:lvl6pPr>
          <a:lvl7pPr marL="1714500" indent="-285750" algn="ctr">
            <a:defRPr sz="2800"/>
          </a:lvl7pPr>
          <a:lvl8pPr marL="2000250" indent="-285750" algn="ctr">
            <a:defRPr sz="2800"/>
          </a:lvl8pPr>
          <a:lvl9pPr marL="2286000" indent="-285750" algn="ctr">
            <a:defRPr sz="2800"/>
          </a:lvl9pPr>
        </a:lstStyle>
        <a:p>
          <a:pPr lvl="0">
            <a:lnSpc>
              <a:spcPct val="100000"/>
            </a:lnSpc>
            <a:spcBef>
              <a:spcPct val="0"/>
            </a:spcBef>
            <a:spcAft>
              <a:spcPct val="35000"/>
            </a:spcAft>
          </a:pPr>
          <a:r>
            <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rPr>
            <a:t>老师的比喻</a:t>
          </a:r>
        </a:p>
      </dsp:txBody>
      <dsp:txXfrm>
        <a:off x="4391397" y="1484849"/>
        <a:ext cx="1123030" cy="1123030"/>
      </dsp:txXfrm>
    </dsp:sp>
    <dsp:sp modelId="{CAE13AFB-395D-4B16-BE3D-FB6223E4B90E}">
      <dsp:nvSpPr>
        <dsp:cNvPr id="4" name="任意多边形 3"/>
        <dsp:cNvSpPr/>
      </dsp:nvSpPr>
      <dsp:spPr bwMode="white">
        <a:xfrm>
          <a:off x="4691429" y="1107799"/>
          <a:ext cx="569281" cy="63500"/>
        </a:xfrm>
        <a:custGeom>
          <a:rect l="l" t="t" r="r" b="b"/>
          <a:pathLst>
            <a:path w="897" h="100">
              <a:moveTo>
                <a:pt x="437" y="498"/>
              </a:moveTo>
              <a:lnTo>
                <a:pt x="460" y="-398"/>
              </a:lnTo>
            </a:path>
          </a:pathLst>
        </a:custGeom>
        <a:ln w="12700" cap="flat" cmpd="sng" algn="ctr">
          <a:solidFill>
            <a:schemeClr val="tx1"/>
          </a:solidFill>
          <a:prstDash val="solid"/>
          <a:miter lim="800000"/>
        </a:ln>
      </dsp:spPr>
      <dsp:style>
        <a:lnRef idx="2">
          <a:schemeClr val="accent1">
            <a:shade val="60000"/>
          </a:schemeClr>
        </a:lnRef>
        <a:fillRef idx="0">
          <a:schemeClr val="accent1"/>
        </a:fillRef>
        <a:effectRef idx="0">
          <a:scrgbClr r="0" g="0" b="0"/>
        </a:effectRef>
        <a:fontRef idx="minor"/>
      </dsp:style>
      <dsp:txBody>
        <a:bodyPr/>
        <a:lstStyle/>
        <a:p/>
      </dsp:txBody>
      <dsp:txXfrm>
        <a:off x="4691429" y="1107799"/>
        <a:ext cx="569281" cy="63500"/>
      </dsp:txXfrm>
    </dsp:sp>
    <dsp:sp modelId="{DC428AE3-3051-4645-AE81-973E7E24A81B}">
      <dsp:nvSpPr>
        <dsp:cNvPr id="5" name="圆角矩形 4"/>
        <dsp:cNvSpPr/>
      </dsp:nvSpPr>
      <dsp:spPr bwMode="white">
        <a:xfrm>
          <a:off x="4577064" y="21161"/>
          <a:ext cx="833839" cy="833839"/>
        </a:xfrm>
        <a:prstGeom prst="roundRect">
          <a:avLst/>
        </a:prstGeom>
        <a:blipFill rotWithShape="0">
          <a:blip r:embed="rId1"/>
          <a:stretch>
            <a:fillRect/>
          </a:stretch>
        </a:blipFill>
        <a:ln>
          <a:noFill/>
        </a:ln>
        <a:scene3d>
          <a:camera prst="orthographicFront"/>
          <a:lightRig rig="flat" dir="t"/>
        </a:scene3d>
        <a:sp3d prstMaterial="dkEdge">
          <a:bevelT w="8200" h="38100"/>
        </a:sp3d>
      </dsp:spPr>
      <dsp:style>
        <a:lnRef idx="0">
          <a:schemeClr val="lt1"/>
        </a:lnRef>
        <a:fillRef idx="2">
          <a:schemeClr val="accent1"/>
        </a:fillRef>
        <a:effectRef idx="1">
          <a:scrgbClr r="0" g="0" b="0"/>
        </a:effectRef>
        <a:fontRef idx="minor">
          <a:schemeClr val="dk1"/>
        </a:fontRef>
      </dsp:style>
      <dsp:txBody>
        <a:bodyPr lIns="91440" tIns="91440" rIns="91440" bIns="91440" anchor="ctr"/>
        <a:lstStyle>
          <a:lvl1pPr algn="ctr">
            <a:defRPr sz="3600"/>
          </a:lvl1pPr>
          <a:lvl2pPr marL="285750" indent="-285750" algn="ctr">
            <a:defRPr sz="2800"/>
          </a:lvl2pPr>
          <a:lvl3pPr marL="571500" indent="-285750" algn="ctr">
            <a:defRPr sz="2800"/>
          </a:lvl3pPr>
          <a:lvl4pPr marL="857250" indent="-285750" algn="ctr">
            <a:defRPr sz="2800"/>
          </a:lvl4pPr>
          <a:lvl5pPr marL="1143000" indent="-285750" algn="ctr">
            <a:defRPr sz="2800"/>
          </a:lvl5pPr>
          <a:lvl6pPr marL="1428750" indent="-285750" algn="ctr">
            <a:defRPr sz="2800"/>
          </a:lvl6pPr>
          <a:lvl7pPr marL="1714500" indent="-285750" algn="ctr">
            <a:defRPr sz="2800"/>
          </a:lvl7pPr>
          <a:lvl8pPr marL="2000250" indent="-285750" algn="ctr">
            <a:defRPr sz="2800"/>
          </a:lvl8pPr>
          <a:lvl9pPr marL="2286000" indent="-285750" algn="ctr">
            <a:defRPr sz="2800"/>
          </a:lvl9pPr>
        </a:lstStyle>
        <a:p>
          <a:pPr lvl="0">
            <a:lnSpc>
              <a:spcPct val="100000"/>
            </a:lnSpc>
            <a:spcBef>
              <a:spcPct val="0"/>
            </a:spcBef>
            <a:spcAft>
              <a:spcPct val="35000"/>
            </a:spcAft>
          </a:pPr>
          <a:r>
            <a:rPr lang="en-US" altLang="zh-CN">
              <a:latin typeface="思源宋体 CN Medium" panose="02020500000000000000" pitchFamily="18" charset="-122"/>
              <a:ea typeface="思源宋体 CN Medium" panose="02020500000000000000" pitchFamily="18" charset="-122"/>
              <a:sym typeface="思源宋体 CN Medium" panose="02020500000000000000" pitchFamily="18" charset="-122"/>
            </a:rPr>
            <a:t> </a:t>
          </a:r>
          <a:endParaRPr lang="zh-CN" altLang="en-US" b="1">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dsp:txBody>
      <dsp:txXfrm>
        <a:off x="4617769" y="61866"/>
        <a:ext cx="752430" cy="752430"/>
      </dsp:txXfrm>
    </dsp:sp>
    <dsp:sp modelId="{8F462099-C585-4256-B17D-D26A8E62E643}">
      <dsp:nvSpPr>
        <dsp:cNvPr id="6" name="任意多边形 5"/>
        <dsp:cNvSpPr/>
      </dsp:nvSpPr>
      <dsp:spPr bwMode="white">
        <a:xfrm>
          <a:off x="5497159" y="1372154"/>
          <a:ext cx="1400384" cy="63500"/>
        </a:xfrm>
        <a:custGeom>
          <a:rect l="l" t="t" r="r" b="b"/>
          <a:pathLst>
            <a:path w="2205" h="100">
              <a:moveTo>
                <a:pt x="123" y="556"/>
              </a:moveTo>
              <a:lnTo>
                <a:pt x="2082" y="-456"/>
              </a:lnTo>
            </a:path>
          </a:pathLst>
        </a:custGeom>
        <a:ln w="12700" cap="flat" cmpd="sng" algn="ctr">
          <a:solidFill>
            <a:schemeClr val="tx1"/>
          </a:solidFill>
          <a:prstDash val="solid"/>
          <a:miter lim="800000"/>
        </a:ln>
      </dsp:spPr>
      <dsp:style>
        <a:lnRef idx="2">
          <a:schemeClr val="accent1">
            <a:shade val="60000"/>
          </a:schemeClr>
        </a:lnRef>
        <a:fillRef idx="0">
          <a:schemeClr val="accent1"/>
        </a:fillRef>
        <a:effectRef idx="0">
          <a:scrgbClr r="0" g="0" b="0"/>
        </a:effectRef>
        <a:fontRef idx="minor"/>
      </dsp:style>
      <dsp:txBody>
        <a:bodyPr/>
        <a:lstStyle/>
        <a:p/>
      </dsp:txBody>
      <dsp:txXfrm>
        <a:off x="5497159" y="1372154"/>
        <a:ext cx="1400384" cy="63500"/>
      </dsp:txXfrm>
    </dsp:sp>
    <dsp:sp modelId="{89EA7D02-EDD6-4389-9CE5-30E2AE8BD369}">
      <dsp:nvSpPr>
        <dsp:cNvPr id="7" name="圆角矩形 6"/>
        <dsp:cNvSpPr/>
      </dsp:nvSpPr>
      <dsp:spPr bwMode="white">
        <a:xfrm>
          <a:off x="6819521" y="450537"/>
          <a:ext cx="833839" cy="833839"/>
        </a:xfrm>
        <a:prstGeom prst="roundRect">
          <a:avLst/>
        </a:prstGeom>
        <a:blipFill rotWithShape="0">
          <a:blip r:embed="rId2"/>
          <a:stretch>
            <a:fillRect/>
          </a:stretch>
        </a:blipFill>
        <a:ln>
          <a:noFill/>
        </a:ln>
        <a:scene3d>
          <a:camera prst="orthographicFront"/>
          <a:lightRig rig="flat" dir="t"/>
        </a:scene3d>
        <a:sp3d prstMaterial="dkEdge">
          <a:bevelT w="8200" h="38100"/>
        </a:sp3d>
      </dsp:spPr>
      <dsp:style>
        <a:lnRef idx="0">
          <a:schemeClr val="lt1"/>
        </a:lnRef>
        <a:fillRef idx="2">
          <a:schemeClr val="accent1"/>
        </a:fillRef>
        <a:effectRef idx="1">
          <a:scrgbClr r="0" g="0" b="0"/>
        </a:effectRef>
        <a:fontRef idx="minor">
          <a:schemeClr val="dk1"/>
        </a:fontRef>
      </dsp:style>
      <dsp:txBody>
        <a:bodyPr lIns="91440" tIns="91440" rIns="91440" bIns="91440" anchor="ctr"/>
        <a:lstStyle>
          <a:lvl1pPr algn="ctr">
            <a:defRPr sz="3600"/>
          </a:lvl1pPr>
          <a:lvl2pPr marL="285750" indent="-285750" algn="ctr">
            <a:defRPr sz="2800"/>
          </a:lvl2pPr>
          <a:lvl3pPr marL="571500" indent="-285750" algn="ctr">
            <a:defRPr sz="2800"/>
          </a:lvl3pPr>
          <a:lvl4pPr marL="857250" indent="-285750" algn="ctr">
            <a:defRPr sz="2800"/>
          </a:lvl4pPr>
          <a:lvl5pPr marL="1143000" indent="-285750" algn="ctr">
            <a:defRPr sz="2800"/>
          </a:lvl5pPr>
          <a:lvl6pPr marL="1428750" indent="-285750" algn="ctr">
            <a:defRPr sz="2800"/>
          </a:lvl6pPr>
          <a:lvl7pPr marL="1714500" indent="-285750" algn="ctr">
            <a:defRPr sz="2800"/>
          </a:lvl7pPr>
          <a:lvl8pPr marL="2000250" indent="-285750" algn="ctr">
            <a:defRPr sz="2800"/>
          </a:lvl8pPr>
          <a:lvl9pPr marL="2286000" indent="-285750" algn="ctr">
            <a:defRPr sz="2800"/>
          </a:lvl9pPr>
        </a:lstStyle>
        <a:p>
          <a:pPr lvl="0">
            <a:lnSpc>
              <a:spcPct val="100000"/>
            </a:lnSpc>
            <a:spcBef>
              <a:spcPct val="0"/>
            </a:spcBef>
            <a:spcAft>
              <a:spcPct val="35000"/>
            </a:spcAft>
          </a:pPr>
          <a:endParaRPr lang="zh-CN" altLang="en-US" b="1">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dsp:txBody>
      <dsp:txXfrm>
        <a:off x="6819521" y="450537"/>
        <a:ext cx="833839" cy="833839"/>
      </dsp:txXfrm>
    </dsp:sp>
    <dsp:sp modelId="{20903C58-D671-4680-BAC8-B1A8063BF0F7}">
      <dsp:nvSpPr>
        <dsp:cNvPr id="8" name="任意多边形 7"/>
        <dsp:cNvSpPr/>
      </dsp:nvSpPr>
      <dsp:spPr bwMode="white">
        <a:xfrm>
          <a:off x="5519661" y="2551483"/>
          <a:ext cx="1459819" cy="63500"/>
        </a:xfrm>
        <a:custGeom>
          <a:rect l="l" t="t" r="r" b="b"/>
          <a:pathLst>
            <a:path w="2299" h="100">
              <a:moveTo>
                <a:pt x="87" y="-390"/>
              </a:moveTo>
              <a:lnTo>
                <a:pt x="2211" y="490"/>
              </a:lnTo>
            </a:path>
          </a:pathLst>
        </a:custGeom>
        <a:ln w="12700" cap="flat" cmpd="sng" algn="ctr">
          <a:solidFill>
            <a:schemeClr val="tx1"/>
          </a:solidFill>
          <a:prstDash val="solid"/>
          <a:miter lim="800000"/>
        </a:ln>
      </dsp:spPr>
      <dsp:style>
        <a:lnRef idx="2">
          <a:schemeClr val="accent1">
            <a:shade val="60000"/>
          </a:schemeClr>
        </a:lnRef>
        <a:fillRef idx="0">
          <a:schemeClr val="accent1"/>
        </a:fillRef>
        <a:effectRef idx="0">
          <a:scrgbClr r="0" g="0" b="0"/>
        </a:effectRef>
        <a:fontRef idx="minor"/>
      </dsp:style>
      <dsp:txBody>
        <a:bodyPr/>
        <a:lstStyle/>
        <a:p/>
      </dsp:txBody>
      <dsp:txXfrm>
        <a:off x="5519661" y="2551483"/>
        <a:ext cx="1459819" cy="63500"/>
      </dsp:txXfrm>
    </dsp:sp>
    <dsp:sp modelId="{CF8FCE90-74FF-4901-8DF4-B2E5374D33AE}">
      <dsp:nvSpPr>
        <dsp:cNvPr id="9" name="圆角矩形 8"/>
        <dsp:cNvSpPr/>
      </dsp:nvSpPr>
      <dsp:spPr bwMode="white">
        <a:xfrm>
          <a:off x="6923960" y="2618159"/>
          <a:ext cx="833839" cy="833839"/>
        </a:xfrm>
        <a:prstGeom prst="roundRect">
          <a:avLst/>
        </a:prstGeom>
        <a:blipFill rotWithShape="0">
          <a:blip r:embed="rId3"/>
          <a:stretch>
            <a:fillRect/>
          </a:stretch>
        </a:blipFill>
        <a:ln>
          <a:noFill/>
        </a:ln>
        <a:scene3d>
          <a:camera prst="orthographicFront"/>
          <a:lightRig rig="flat" dir="t"/>
        </a:scene3d>
        <a:sp3d prstMaterial="dkEdge">
          <a:bevelT w="8200" h="38100"/>
        </a:sp3d>
      </dsp:spPr>
      <dsp:style>
        <a:lnRef idx="0">
          <a:schemeClr val="lt1"/>
        </a:lnRef>
        <a:fillRef idx="2">
          <a:schemeClr val="accent1"/>
        </a:fillRef>
        <a:effectRef idx="1">
          <a:scrgbClr r="0" g="0" b="0"/>
        </a:effectRef>
        <a:fontRef idx="minor">
          <a:schemeClr val="dk1"/>
        </a:fontRef>
      </dsp:style>
      <dsp:txBody>
        <a:bodyPr lIns="91440" tIns="91440" rIns="91440" bIns="91440" anchor="ctr"/>
        <a:lstStyle>
          <a:lvl1pPr algn="ctr">
            <a:defRPr sz="3600"/>
          </a:lvl1pPr>
          <a:lvl2pPr marL="285750" indent="-285750" algn="ctr">
            <a:defRPr sz="2800"/>
          </a:lvl2pPr>
          <a:lvl3pPr marL="571500" indent="-285750" algn="ctr">
            <a:defRPr sz="2800"/>
          </a:lvl3pPr>
          <a:lvl4pPr marL="857250" indent="-285750" algn="ctr">
            <a:defRPr sz="2800"/>
          </a:lvl4pPr>
          <a:lvl5pPr marL="1143000" indent="-285750" algn="ctr">
            <a:defRPr sz="2800"/>
          </a:lvl5pPr>
          <a:lvl6pPr marL="1428750" indent="-285750" algn="ctr">
            <a:defRPr sz="2800"/>
          </a:lvl6pPr>
          <a:lvl7pPr marL="1714500" indent="-285750" algn="ctr">
            <a:defRPr sz="2800"/>
          </a:lvl7pPr>
          <a:lvl8pPr marL="2000250" indent="-285750" algn="ctr">
            <a:defRPr sz="2800"/>
          </a:lvl8pPr>
          <a:lvl9pPr marL="2286000" indent="-285750" algn="ctr">
            <a:defRPr sz="2800"/>
          </a:lvl9pPr>
        </a:lstStyle>
        <a:p>
          <a:pPr lvl="0">
            <a:lnSpc>
              <a:spcPct val="100000"/>
            </a:lnSpc>
            <a:spcBef>
              <a:spcPct val="0"/>
            </a:spcBef>
            <a:spcAft>
              <a:spcPct val="35000"/>
            </a:spcAft>
          </a:pPr>
          <a:endParaRPr lang="zh-CN" altLang="en-US" b="1">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dsp:txBody>
      <dsp:txXfrm>
        <a:off x="6923960" y="2618159"/>
        <a:ext cx="833839" cy="833839"/>
      </dsp:txXfrm>
    </dsp:sp>
    <dsp:sp modelId="{D17EDC2A-C6FA-4C29-ABC6-98CB011DCDB8}">
      <dsp:nvSpPr>
        <dsp:cNvPr id="10" name="任意多边形 9"/>
        <dsp:cNvSpPr/>
      </dsp:nvSpPr>
      <dsp:spPr bwMode="white">
        <a:xfrm>
          <a:off x="4671559" y="2959995"/>
          <a:ext cx="646864" cy="63500"/>
        </a:xfrm>
        <a:custGeom>
          <a:rect l="l" t="t" r="r" b="b"/>
          <a:pathLst>
            <a:path w="1019" h="100">
              <a:moveTo>
                <a:pt x="487" y="-459"/>
              </a:moveTo>
              <a:lnTo>
                <a:pt x="532" y="559"/>
              </a:lnTo>
            </a:path>
          </a:pathLst>
        </a:custGeom>
        <a:ln w="12700" cap="flat" cmpd="sng" algn="ctr">
          <a:solidFill>
            <a:schemeClr val="tx1"/>
          </a:solidFill>
          <a:prstDash val="solid"/>
          <a:miter lim="800000"/>
        </a:ln>
      </dsp:spPr>
      <dsp:style>
        <a:lnRef idx="2">
          <a:schemeClr val="accent1">
            <a:shade val="60000"/>
          </a:schemeClr>
        </a:lnRef>
        <a:fillRef idx="0">
          <a:schemeClr val="accent1"/>
        </a:fillRef>
        <a:effectRef idx="0">
          <a:scrgbClr r="0" g="0" b="0"/>
        </a:effectRef>
        <a:fontRef idx="minor"/>
      </dsp:style>
      <dsp:txBody>
        <a:bodyPr/>
        <a:lstStyle/>
        <a:p/>
      </dsp:txBody>
      <dsp:txXfrm>
        <a:off x="4671559" y="2959995"/>
        <a:ext cx="646864" cy="63500"/>
      </dsp:txXfrm>
    </dsp:sp>
    <dsp:sp modelId="{57AA32F3-9203-4CA6-85AD-C3E5ADD0F6F8}">
      <dsp:nvSpPr>
        <dsp:cNvPr id="11" name="圆角矩形 10"/>
        <dsp:cNvSpPr/>
      </dsp:nvSpPr>
      <dsp:spPr bwMode="white">
        <a:xfrm>
          <a:off x="4611010" y="3314857"/>
          <a:ext cx="833839" cy="833839"/>
        </a:xfrm>
        <a:prstGeom prst="roundRect">
          <a:avLst/>
        </a:prstGeom>
        <a:blipFill rotWithShape="0">
          <a:blip r:embed="rId4"/>
          <a:stretch>
            <a:fillRect/>
          </a:stretch>
        </a:blipFill>
        <a:ln>
          <a:noFill/>
        </a:ln>
        <a:scene3d>
          <a:camera prst="orthographicFront"/>
          <a:lightRig rig="flat" dir="t"/>
        </a:scene3d>
        <a:sp3d prstMaterial="dkEdge">
          <a:bevelT w="8200" h="38100"/>
        </a:sp3d>
      </dsp:spPr>
      <dsp:style>
        <a:lnRef idx="0">
          <a:schemeClr val="lt1"/>
        </a:lnRef>
        <a:fillRef idx="2">
          <a:schemeClr val="accent1"/>
        </a:fillRef>
        <a:effectRef idx="1">
          <a:scrgbClr r="0" g="0" b="0"/>
        </a:effectRef>
        <a:fontRef idx="minor">
          <a:schemeClr val="dk1"/>
        </a:fontRef>
      </dsp:style>
      <dsp:txBody>
        <a:bodyPr lIns="91440" tIns="91440" rIns="91440" bIns="91440" anchor="ctr"/>
        <a:lstStyle>
          <a:lvl1pPr algn="ctr">
            <a:defRPr sz="3600"/>
          </a:lvl1pPr>
          <a:lvl2pPr marL="285750" indent="-285750" algn="ctr">
            <a:defRPr sz="2800"/>
          </a:lvl2pPr>
          <a:lvl3pPr marL="571500" indent="-285750" algn="ctr">
            <a:defRPr sz="2800"/>
          </a:lvl3pPr>
          <a:lvl4pPr marL="857250" indent="-285750" algn="ctr">
            <a:defRPr sz="2800"/>
          </a:lvl4pPr>
          <a:lvl5pPr marL="1143000" indent="-285750" algn="ctr">
            <a:defRPr sz="2800"/>
          </a:lvl5pPr>
          <a:lvl6pPr marL="1428750" indent="-285750" algn="ctr">
            <a:defRPr sz="2800"/>
          </a:lvl6pPr>
          <a:lvl7pPr marL="1714500" indent="-285750" algn="ctr">
            <a:defRPr sz="2800"/>
          </a:lvl7pPr>
          <a:lvl8pPr marL="2000250" indent="-285750" algn="ctr">
            <a:defRPr sz="2800"/>
          </a:lvl8pPr>
          <a:lvl9pPr marL="2286000" indent="-285750" algn="ctr">
            <a:defRPr sz="2800"/>
          </a:lvl9pPr>
        </a:lstStyle>
        <a:p>
          <a:pPr lvl="0">
            <a:lnSpc>
              <a:spcPct val="100000"/>
            </a:lnSpc>
            <a:spcBef>
              <a:spcPct val="0"/>
            </a:spcBef>
            <a:spcAft>
              <a:spcPct val="35000"/>
            </a:spcAft>
          </a:pPr>
          <a:endParaRPr lang="zh-CN" altLang="en-US" b="1">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dsp:txBody>
      <dsp:txXfrm>
        <a:off x="4611010" y="3314857"/>
        <a:ext cx="833839" cy="833839"/>
      </dsp:txXfrm>
    </dsp:sp>
    <dsp:sp modelId="{748AA489-ECE2-4C5A-9849-7E3D94106629}">
      <dsp:nvSpPr>
        <dsp:cNvPr id="12" name="任意多边形 11"/>
        <dsp:cNvSpPr/>
      </dsp:nvSpPr>
      <dsp:spPr bwMode="white">
        <a:xfrm>
          <a:off x="2675733" y="2626812"/>
          <a:ext cx="1725929" cy="63500"/>
        </a:xfrm>
        <a:custGeom>
          <a:rect l="l" t="t" r="r" b="b"/>
          <a:pathLst>
            <a:path w="2718" h="100">
              <a:moveTo>
                <a:pt x="2606" y="-490"/>
              </a:moveTo>
              <a:lnTo>
                <a:pt x="112" y="590"/>
              </a:lnTo>
            </a:path>
          </a:pathLst>
        </a:custGeom>
        <a:ln w="12700" cap="flat" cmpd="sng" algn="ctr">
          <a:solidFill>
            <a:schemeClr val="tx1"/>
          </a:solidFill>
          <a:prstDash val="solid"/>
          <a:miter lim="800000"/>
        </a:ln>
      </dsp:spPr>
      <dsp:style>
        <a:lnRef idx="2">
          <a:schemeClr val="accent1">
            <a:shade val="60000"/>
          </a:schemeClr>
        </a:lnRef>
        <a:fillRef idx="0">
          <a:schemeClr val="accent1"/>
        </a:fillRef>
        <a:effectRef idx="0">
          <a:scrgbClr r="0" g="0" b="0"/>
        </a:effectRef>
        <a:fontRef idx="minor"/>
      </dsp:style>
      <dsp:txBody>
        <a:bodyPr/>
        <a:lstStyle/>
        <a:p/>
      </dsp:txBody>
      <dsp:txXfrm>
        <a:off x="2675733" y="2626812"/>
        <a:ext cx="1725929" cy="63500"/>
      </dsp:txXfrm>
    </dsp:sp>
    <dsp:sp modelId="{5E441AF2-95E9-4EB7-B0B7-B2E5CC66F5D9}">
      <dsp:nvSpPr>
        <dsp:cNvPr id="13" name="圆角矩形 12"/>
        <dsp:cNvSpPr/>
      </dsp:nvSpPr>
      <dsp:spPr bwMode="white">
        <a:xfrm>
          <a:off x="1912912" y="2764946"/>
          <a:ext cx="833839" cy="833839"/>
        </a:xfrm>
        <a:prstGeom prst="roundRect">
          <a:avLst/>
        </a:prstGeom>
        <a:blipFill rotWithShape="0">
          <a:blip r:embed="rId5"/>
          <a:stretch>
            <a:fillRect/>
          </a:stretch>
        </a:blipFill>
        <a:ln>
          <a:noFill/>
        </a:ln>
        <a:scene3d>
          <a:camera prst="orthographicFront"/>
          <a:lightRig rig="flat" dir="t"/>
        </a:scene3d>
        <a:sp3d prstMaterial="dkEdge">
          <a:bevelT w="8200" h="38100"/>
        </a:sp3d>
      </dsp:spPr>
      <dsp:style>
        <a:lnRef idx="0">
          <a:schemeClr val="lt1"/>
        </a:lnRef>
        <a:fillRef idx="2">
          <a:schemeClr val="accent1"/>
        </a:fillRef>
        <a:effectRef idx="1">
          <a:scrgbClr r="0" g="0" b="0"/>
        </a:effectRef>
        <a:fontRef idx="minor">
          <a:schemeClr val="dk1"/>
        </a:fontRef>
      </dsp:style>
      <dsp:txBody>
        <a:bodyPr lIns="91440" tIns="91440" rIns="91440" bIns="91440" anchor="ctr"/>
        <a:lstStyle>
          <a:lvl1pPr algn="ctr">
            <a:defRPr sz="3600"/>
          </a:lvl1pPr>
          <a:lvl2pPr marL="285750" indent="-285750" algn="ctr">
            <a:defRPr sz="2800"/>
          </a:lvl2pPr>
          <a:lvl3pPr marL="571500" indent="-285750" algn="ctr">
            <a:defRPr sz="2800"/>
          </a:lvl3pPr>
          <a:lvl4pPr marL="857250" indent="-285750" algn="ctr">
            <a:defRPr sz="2800"/>
          </a:lvl4pPr>
          <a:lvl5pPr marL="1143000" indent="-285750" algn="ctr">
            <a:defRPr sz="2800"/>
          </a:lvl5pPr>
          <a:lvl6pPr marL="1428750" indent="-285750" algn="ctr">
            <a:defRPr sz="2800"/>
          </a:lvl6pPr>
          <a:lvl7pPr marL="1714500" indent="-285750" algn="ctr">
            <a:defRPr sz="2800"/>
          </a:lvl7pPr>
          <a:lvl8pPr marL="2000250" indent="-285750" algn="ctr">
            <a:defRPr sz="2800"/>
          </a:lvl8pPr>
          <a:lvl9pPr marL="2286000" indent="-285750" algn="ctr">
            <a:defRPr sz="2800"/>
          </a:lvl9pPr>
        </a:lstStyle>
        <a:p>
          <a:pPr lvl="0">
            <a:lnSpc>
              <a:spcPct val="100000"/>
            </a:lnSpc>
            <a:spcBef>
              <a:spcPct val="0"/>
            </a:spcBef>
            <a:spcAft>
              <a:spcPct val="35000"/>
            </a:spcAft>
          </a:pPr>
          <a:endParaRPr lang="zh-CN" altLang="en-US" b="1">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dsp:txBody>
      <dsp:txXfrm>
        <a:off x="1912912" y="2764946"/>
        <a:ext cx="833839" cy="833839"/>
      </dsp:txXfrm>
    </dsp:sp>
    <dsp:sp modelId="{4DC8FCCB-15EC-48B3-A57C-750AEA50C038}">
      <dsp:nvSpPr>
        <dsp:cNvPr id="14" name="任意多边形 13"/>
        <dsp:cNvSpPr/>
      </dsp:nvSpPr>
      <dsp:spPr bwMode="white">
        <a:xfrm>
          <a:off x="2455219" y="1365364"/>
          <a:ext cx="1953881" cy="63500"/>
        </a:xfrm>
        <a:custGeom>
          <a:rect l="l" t="t" r="r" b="b"/>
          <a:pathLst>
            <a:path w="3077" h="100">
              <a:moveTo>
                <a:pt x="2953" y="654"/>
              </a:moveTo>
              <a:lnTo>
                <a:pt x="124" y="-554"/>
              </a:lnTo>
            </a:path>
          </a:pathLst>
        </a:custGeom>
        <a:ln w="12700" cap="flat" cmpd="sng" algn="ctr">
          <a:solidFill>
            <a:schemeClr val="tx1"/>
          </a:solidFill>
          <a:prstDash val="solid"/>
          <a:miter lim="800000"/>
        </a:ln>
      </dsp:spPr>
      <dsp:style>
        <a:lnRef idx="2">
          <a:schemeClr val="accent1">
            <a:shade val="60000"/>
          </a:schemeClr>
        </a:lnRef>
        <a:fillRef idx="0">
          <a:schemeClr val="accent1"/>
        </a:fillRef>
        <a:effectRef idx="0">
          <a:scrgbClr r="0" g="0" b="0"/>
        </a:effectRef>
        <a:fontRef idx="minor"/>
      </dsp:style>
      <dsp:txBody>
        <a:bodyPr/>
        <a:lstStyle/>
        <a:p/>
      </dsp:txBody>
      <dsp:txXfrm>
        <a:off x="2455219" y="1365364"/>
        <a:ext cx="1953881" cy="63500"/>
      </dsp:txXfrm>
    </dsp:sp>
    <dsp:sp modelId="{DC0F14F1-C3B0-4452-8142-3E53F11BC289}">
      <dsp:nvSpPr>
        <dsp:cNvPr id="15" name="圆角矩形 14"/>
        <dsp:cNvSpPr/>
      </dsp:nvSpPr>
      <dsp:spPr bwMode="white">
        <a:xfrm>
          <a:off x="1699836" y="418612"/>
          <a:ext cx="833839" cy="833839"/>
        </a:xfrm>
        <a:prstGeom prst="roundRect">
          <a:avLst/>
        </a:prstGeom>
        <a:solidFill>
          <a:schemeClr val="bg1"/>
        </a:solidFill>
        <a:ln>
          <a:solidFill>
            <a:schemeClr val="tx1"/>
          </a:solidFill>
        </a:ln>
        <a:scene3d>
          <a:camera prst="orthographicFront"/>
          <a:lightRig rig="flat" dir="t"/>
        </a:scene3d>
        <a:sp3d prstMaterial="dkEdge">
          <a:bevelT w="8200" h="38100"/>
        </a:sp3d>
      </dsp:spPr>
      <dsp:style>
        <a:lnRef idx="0">
          <a:schemeClr val="lt1"/>
        </a:lnRef>
        <a:fillRef idx="2">
          <a:schemeClr val="accent1"/>
        </a:fillRef>
        <a:effectRef idx="1">
          <a:scrgbClr r="0" g="0" b="0"/>
        </a:effectRef>
        <a:fontRef idx="minor">
          <a:schemeClr val="dk1"/>
        </a:fontRef>
      </dsp:style>
      <dsp:txBody>
        <a:bodyPr lIns="50800" tIns="50800" rIns="50800" bIns="50800" anchor="ctr"/>
        <a:lstStyle>
          <a:lvl1pPr algn="ctr">
            <a:defRPr sz="2000"/>
          </a:lvl1pPr>
          <a:lvl2pPr marL="114300" indent="-114300" algn="ctr">
            <a:defRPr sz="1500"/>
          </a:lvl2pPr>
          <a:lvl3pPr marL="228600" indent="-114300" algn="ctr">
            <a:defRPr sz="1500"/>
          </a:lvl3pPr>
          <a:lvl4pPr marL="342900" indent="-114300" algn="ctr">
            <a:defRPr sz="1500"/>
          </a:lvl4pPr>
          <a:lvl5pPr marL="457200" indent="-114300" algn="ctr">
            <a:defRPr sz="1500"/>
          </a:lvl5pPr>
          <a:lvl6pPr marL="571500" indent="-114300" algn="ctr">
            <a:defRPr sz="1500"/>
          </a:lvl6pPr>
          <a:lvl7pPr marL="685800" indent="-114300" algn="ctr">
            <a:defRPr sz="1500"/>
          </a:lvl7pPr>
          <a:lvl8pPr marL="800100" indent="-114300" algn="ctr">
            <a:defRPr sz="1500"/>
          </a:lvl8pPr>
          <a:lvl9pPr marL="914400" indent="-114300" algn="ctr">
            <a:defRPr sz="1500"/>
          </a:lvl9pPr>
        </a:lstStyle>
        <a:p>
          <a:pPr lvl="0">
            <a:lnSpc>
              <a:spcPct val="100000"/>
            </a:lnSpc>
            <a:spcBef>
              <a:spcPct val="0"/>
            </a:spcBef>
            <a:spcAft>
              <a:spcPct val="35000"/>
            </a:spcAft>
          </a:pPr>
          <a:r>
            <a:rPr lang="en-US" altLang="zh-CN" b="1">
              <a:latin typeface="思源宋体 CN Medium" panose="02020500000000000000" pitchFamily="18" charset="-122"/>
              <a:ea typeface="思源宋体 CN Medium" panose="02020500000000000000" pitchFamily="18" charset="-122"/>
              <a:sym typeface="思源宋体 CN Medium" panose="02020500000000000000" pitchFamily="18" charset="-122"/>
            </a:rPr>
            <a:t> ……</a:t>
          </a:r>
          <a:endParaRPr lang="zh-CN" altLang="en-US" b="1">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dsp:txBody>
      <dsp:txXfrm>
        <a:off x="1740541" y="459317"/>
        <a:ext cx="752430" cy="752430"/>
      </dsp:txXfrm>
    </dsp:sp>
  </dsp:spTree>
</dsp:drawing>
</file>

<file path=ppt/diagrams/layout1.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8/layout/RadialCluster#1">
  <dgm:title val=""/>
  <dgm:desc val=""/>
  <dgm:catLst>
    <dgm:cat type="relationship" pri="19500"/>
    <dgm:cat type="cycle" pri="15000"/>
  </dgm:catLst>
  <dgm:sampData>
    <dgm:dataModel>
      <dgm:ptLst>
        <dgm:pt modelId="0" type="doc">
          <dgm:prSet qsTypeId="urn:microsoft.com/office/officeart/2005/8/quickstyle/simple5"/>
        </dgm:pt>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
    </dgm:alg>
    <dgm:shape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dgm:ruleLst>
            </dgm:layoutNode>
            <dgm:forEach name="Name54" axis="ch" cnt="21">
              <dgm:forEach name="Name55" axis="self" ptType="parTrans">
                <dgm:layoutNode name="Name56">
                  <dgm:alg type="conn">
                    <dgm:param type="dim" val="1D"/>
                    <dgm:param type="begSty" val="noArr"/>
                    <dgm:param type="endSty" val="noArr"/>
                    <dgm:param type="begPts" val="auto"/>
                    <dgm:param type="endPts" val="auto"/>
                  </dgm:alg>
                  <dgm:shape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dgm:ruleLst>
                </dgm:layoutNode>
              </dgm:forEach>
            </dgm:forEach>
          </dgm:layoutNode>
        </dgm:if>
        <dgm:else name="Name58">
          <dgm:layoutNode name="textCenter" styleLbl="node1">
            <dgm:alg type="tx"/>
            <dgm:shape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stAng" val="90"/>
                              <dgm:param type="ctrShpMap" val="fNode"/>
                            </dgm:alg>
                          </dgm:if>
                          <dgm:if name="Name67" axis="ch ch" ptType="node node" st="1 1" cnt="1 0" func="cnt" op="equ" val="2">
                            <dgm:alg type="cycle">
                              <dgm:param type="stAng" val="45"/>
                              <dgm:param type="spanAng" val="90"/>
                              <dgm:param type="ctrShpMap" val="fNode"/>
                            </dgm:alg>
                          </dgm:if>
                          <dgm:else name="Name68">
                            <dgm:alg type="cycle">
                              <dgm:param type="stAng" val="0"/>
                              <dgm:param type="spanAng" val="180"/>
                              <dgm:param type="ctrShpMap" val="fNode"/>
                            </dgm:alg>
                          </dgm:else>
                        </dgm:choose>
                      </dgm:if>
                      <dgm:if name="Name69" axis="ch" ptType="node" func="cnt" op="equ" val="2">
                        <dgm:choose name="Name70">
                          <dgm:if name="Name71" axis="ch ch" ptType="node node" st="1 1" cnt="1 0" func="cnt" op="equ" val="1">
                            <dgm:alg type="cycle">
                              <dgm:param type="stAng" val="0"/>
                              <dgm:param type="ctrShpMap" val="fNode"/>
                            </dgm:alg>
                          </dgm:if>
                          <dgm:if name="Name72" axis="ch ch" ptType="node node" st="1 1" cnt="1 0" func="cnt" op="equ" val="2">
                            <dgm:alg type="cycle">
                              <dgm:param type="stAng" val="315"/>
                              <dgm:param type="spanAng" val="90"/>
                              <dgm:param type="ctrShpMap" val="fNode"/>
                            </dgm:alg>
                          </dgm:if>
                          <dgm:else name="Name73">
                            <dgm:alg type="cycle">
                              <dgm:param type="stAng" val="270"/>
                              <dgm:param type="spanAng" val="180"/>
                              <dgm:param type="ctrShpMap" val="fNode"/>
                            </dgm:alg>
                          </dgm:else>
                        </dgm:choose>
                      </dgm:if>
                      <dgm:if name="Name74" axis="ch" ptType="node" func="cnt" op="equ" val="3">
                        <dgm:choose name="Name75">
                          <dgm:if name="Name76" axis="ch ch" ptType="node node" st="1 1" cnt="1 0" func="cnt" op="equ" val="1">
                            <dgm:alg type="cycle">
                              <dgm:param type="stAng" val="0"/>
                              <dgm:param type="ctrShpMap" val="fNode"/>
                            </dgm:alg>
                          </dgm:if>
                          <dgm:if name="Name77" axis="ch ch" ptType="node node" st="1 1" cnt="1 0" func="cnt" op="equ" val="2">
                            <dgm:alg type="cycle">
                              <dgm:param type="stAng" val="315"/>
                              <dgm:param type="spanAng" val="90"/>
                              <dgm:param type="ctrShpMap" val="fNode"/>
                            </dgm:alg>
                          </dgm:if>
                          <dgm:else name="Name78">
                            <dgm:alg type="cycle">
                              <dgm:param type="stAng" val="270"/>
                              <dgm:param type="spanAng" val="180"/>
                              <dgm:param type="ctrShpMap" val="fNode"/>
                            </dgm:alg>
                          </dgm:else>
                        </dgm:choose>
                      </dgm:if>
                      <dgm:if name="Name79" axis="ch" ptType="node" func="cnt" op="equ" val="4">
                        <dgm:choose name="Name80">
                          <dgm:if name="Name81" axis="ch ch" ptType="node node" st="1 1" cnt="1 0" func="cnt" op="equ" val="1">
                            <dgm:alg type="cycle">
                              <dgm:param type="stAng" val="0"/>
                              <dgm:param type="ctrShpMap" val="fNode"/>
                            </dgm:alg>
                          </dgm:if>
                          <dgm:if name="Name82" axis="ch ch" ptType="node node" st="1 1" cnt="1 0" func="cnt" op="equ" val="2">
                            <dgm:alg type="cycle">
                              <dgm:param type="stAng" val="315"/>
                              <dgm:param type="spanAng" val="90"/>
                              <dgm:param type="ctrShpMap" val="fNode"/>
                            </dgm:alg>
                          </dgm:if>
                          <dgm:else name="Name83">
                            <dgm:alg type="cycle">
                              <dgm:param type="stAng" val="292.5"/>
                              <dgm:param type="spanAng" val="135"/>
                              <dgm:param type="ctrShpMap" val="fNode"/>
                            </dgm:alg>
                          </dgm:else>
                        </dgm:choose>
                      </dgm:if>
                      <dgm:if name="Name84" axis="ch" ptType="node" func="cnt" op="equ" val="5">
                        <dgm:choose name="Name85">
                          <dgm:if name="Name86" axis="ch ch" ptType="node node" st="1 1" cnt="1 0" func="cnt" op="equ" val="1">
                            <dgm:alg type="cycle">
                              <dgm:param type="stAng" val="0"/>
                              <dgm:param type="ctrShpMap" val="fNode"/>
                            </dgm:alg>
                          </dgm:if>
                          <dgm:if name="Name87" axis="ch ch" ptType="node node" st="1 1" cnt="1 0" func="cnt" op="equ" val="2">
                            <dgm:alg type="cycle">
                              <dgm:param type="stAng" val="315"/>
                              <dgm:param type="spanAng" val="90"/>
                              <dgm:param type="ctrShpMap" val="fNode"/>
                            </dgm:alg>
                          </dgm:if>
                          <dgm:else name="Name88">
                            <dgm:alg type="cycle">
                              <dgm:param type="stAng" val="0"/>
                              <dgm:param type="spanAng" val="360"/>
                              <dgm:param type="ctrShpMap" val="fNode"/>
                            </dgm:alg>
                          </dgm:else>
                        </dgm:choose>
                      </dgm:if>
                      <dgm:if name="Name89" axis="ch" ptType="node" func="cnt" op="equ" val="6">
                        <dgm:choose name="Name90">
                          <dgm:if name="Name91" axis="ch ch" ptType="node node" st="1 1" cnt="1 0" func="cnt" op="equ" val="1">
                            <dgm:alg type="cycle">
                              <dgm:param type="stAng" val="0"/>
                              <dgm:param type="ctrShpMap" val="fNode"/>
                            </dgm:alg>
                          </dgm:if>
                          <dgm:if name="Name92" axis="ch ch" ptType="node node" st="1 1" cnt="1 0" func="cnt" op="equ" val="2">
                            <dgm:alg type="cycle">
                              <dgm:param type="stAng" val="315"/>
                              <dgm:param type="spanAng" val="90"/>
                              <dgm:param type="ctrShpMap" val="fNode"/>
                            </dgm:alg>
                          </dgm:if>
                          <dgm:else name="Name93">
                            <dgm:alg type="cycle">
                              <dgm:param type="stAng" val="0"/>
                              <dgm:param type="spanAng" val="360"/>
                              <dgm:param type="ctrShpMap" val="fNode"/>
                            </dgm:alg>
                          </dgm:else>
                        </dgm:choose>
                      </dgm:if>
                      <dgm:if name="Name94" axis="ch" ptType="node" func="cnt" op="gte" val="7">
                        <dgm:choose name="Name95">
                          <dgm:if name="Name96" axis="ch ch" ptType="node node" st="1 1" cnt="1 0" func="cnt" op="equ" val="1">
                            <dgm:alg type="cycle">
                              <dgm:param type="stAng" val="0"/>
                              <dgm:param type="ctrShpMap" val="fNode"/>
                            </dgm:alg>
                          </dgm:if>
                          <dgm:if name="Name97" axis="ch ch" ptType="node node" st="1 1" cnt="1 0" func="cnt" op="equ" val="2">
                            <dgm:alg type="cycle">
                              <dgm:param type="stAng" val="315"/>
                              <dgm:param type="spanAng" val="90"/>
                              <dgm:param type="ctrShpMap" val="fNode"/>
                            </dgm:alg>
                          </dgm:if>
                          <dgm:else name="Name98">
                            <dgm:alg type="cycle">
                              <dgm:param type="stAng" val="0"/>
                              <dgm:param type="spanAng" val="360"/>
                              <dgm:param type="ctrShpMap" val="fNode"/>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stAng" val="270"/>
                              <dgm:param type="ctrShpMap" val="fNode"/>
                            </dgm:alg>
                          </dgm:if>
                          <dgm:if name="Name105" axis="ch ch" ptType="node node" st="1 1" cnt="1 0" func="cnt" op="equ" val="2">
                            <dgm:alg type="cycle">
                              <dgm:param type="stAng" val="315"/>
                              <dgm:param type="spanAng" val="-90"/>
                              <dgm:param type="ctrShpMap" val="fNode"/>
                            </dgm:alg>
                          </dgm:if>
                          <dgm:else name="Name106">
                            <dgm:alg type="cycle">
                              <dgm:param type="stAng" val="0"/>
                              <dgm:param type="spanAng" val="-180"/>
                              <dgm:param type="ctrShpMap" val="fNode"/>
                            </dgm:alg>
                          </dgm:else>
                        </dgm:choose>
                      </dgm:if>
                      <dgm:if name="Name107" axis="ch" ptType="node" func="cnt" op="equ" val="2">
                        <dgm:choose name="Name108">
                          <dgm:if name="Name109" axis="ch ch" ptType="node node" st="1 1" cnt="1 0" func="cnt" op="equ" val="1">
                            <dgm:alg type="cycle">
                              <dgm:param type="stAng" val="0"/>
                              <dgm:param type="ctrShpMap" val="fNode"/>
                            </dgm:alg>
                          </dgm:if>
                          <dgm:if name="Name110" axis="ch ch" ptType="node node" st="1 1" cnt="1 0" func="cnt" op="equ" val="2">
                            <dgm:alg type="cycle">
                              <dgm:param type="stAng" val="45"/>
                              <dgm:param type="spanAng" val="-90"/>
                              <dgm:param type="ctrShpMap" val="fNode"/>
                            </dgm:alg>
                          </dgm:if>
                          <dgm:else name="Name111">
                            <dgm:alg type="cycle">
                              <dgm:param type="stAng" val="90"/>
                              <dgm:param type="spanAng" val="-180"/>
                              <dgm:param type="ctrShpMap" val="fNode"/>
                            </dgm:alg>
                          </dgm:else>
                        </dgm:choose>
                      </dgm:if>
                      <dgm:if name="Name112" axis="ch" ptType="node" func="cnt" op="equ" val="3">
                        <dgm:choose name="Name113">
                          <dgm:if name="Name114" axis="ch ch" ptType="node node" st="1 1" cnt="1 0" func="cnt" op="equ" val="1">
                            <dgm:alg type="cycle">
                              <dgm:param type="stAng" val="0"/>
                              <dgm:param type="ctrShpMap" val="fNode"/>
                            </dgm:alg>
                          </dgm:if>
                          <dgm:if name="Name115" axis="ch ch" ptType="node node" st="1 1" cnt="1 0" func="cnt" op="equ" val="2">
                            <dgm:alg type="cycle">
                              <dgm:param type="stAng" val="45"/>
                              <dgm:param type="spanAng" val="-90"/>
                              <dgm:param type="ctrShpMap" val="fNode"/>
                            </dgm:alg>
                          </dgm:if>
                          <dgm:else name="Name116">
                            <dgm:alg type="cycle">
                              <dgm:param type="stAng" val="90"/>
                              <dgm:param type="spanAng" val="-180"/>
                              <dgm:param type="ctrShpMap" val="fNode"/>
                            </dgm:alg>
                          </dgm:else>
                        </dgm:choose>
                      </dgm:if>
                      <dgm:if name="Name117" axis="ch" ptType="node" func="cnt" op="equ" val="4">
                        <dgm:choose name="Name118">
                          <dgm:if name="Name119" axis="ch ch" ptType="node node" st="1 1" cnt="1 0" func="cnt" op="equ" val="1">
                            <dgm:alg type="cycle">
                              <dgm:param type="stAng" val="0"/>
                              <dgm:param type="ctrShpMap" val="fNode"/>
                            </dgm:alg>
                          </dgm:if>
                          <dgm:if name="Name120" axis="ch ch" ptType="node node" st="1 1" cnt="1 0" func="cnt" op="equ" val="2">
                            <dgm:alg type="cycle">
                              <dgm:param type="stAng" val="45"/>
                              <dgm:param type="spanAng" val="-90"/>
                              <dgm:param type="ctrShpMap" val="fNode"/>
                            </dgm:alg>
                          </dgm:if>
                          <dgm:else name="Name121">
                            <dgm:alg type="cycle">
                              <dgm:param type="stAng" val="67.5"/>
                              <dgm:param type="spanAng" val="-135"/>
                              <dgm:param type="ctrShpMap" val="fNode"/>
                            </dgm:alg>
                          </dgm:else>
                        </dgm:choose>
                      </dgm:if>
                      <dgm:if name="Name122" axis="ch" ptType="node" func="cnt" op="equ" val="5">
                        <dgm:choose name="Name123">
                          <dgm:if name="Name124" axis="ch ch" ptType="node node" st="1 1" cnt="1 0" func="cnt" op="equ" val="1">
                            <dgm:alg type="cycle">
                              <dgm:param type="stAng" val="0"/>
                              <dgm:param type="ctrShpMap" val="fNode"/>
                            </dgm:alg>
                          </dgm:if>
                          <dgm:if name="Name125" axis="ch ch" ptType="node node" st="1 1" cnt="1 0" func="cnt" op="equ" val="2">
                            <dgm:alg type="cycle">
                              <dgm:param type="stAng" val="45"/>
                              <dgm:param type="spanAng" val="-90"/>
                              <dgm:param type="ctrShpMap" val="fNode"/>
                            </dgm:alg>
                          </dgm:if>
                          <dgm:else name="Name126">
                            <dgm:alg type="cycle">
                              <dgm:param type="stAng" val="0"/>
                              <dgm:param type="spanAng" val="-360"/>
                              <dgm:param type="ctrShpMap" val="fNode"/>
                            </dgm:alg>
                          </dgm:else>
                        </dgm:choose>
                      </dgm:if>
                      <dgm:if name="Name127" axis="ch" ptType="node" func="cnt" op="equ" val="6">
                        <dgm:choose name="Name128">
                          <dgm:if name="Name129" axis="ch ch" ptType="node node" st="1 1" cnt="1 0" func="cnt" op="equ" val="1">
                            <dgm:alg type="cycle">
                              <dgm:param type="stAng" val="0"/>
                              <dgm:param type="ctrShpMap" val="fNode"/>
                            </dgm:alg>
                          </dgm:if>
                          <dgm:if name="Name130" axis="ch ch" ptType="node node" st="1 1" cnt="1 0" func="cnt" op="equ" val="2">
                            <dgm:alg type="cycle">
                              <dgm:param type="stAng" val="45"/>
                              <dgm:param type="spanAng" val="-90"/>
                              <dgm:param type="ctrShpMap" val="fNode"/>
                            </dgm:alg>
                          </dgm:if>
                          <dgm:else name="Name131">
                            <dgm:alg type="cycle">
                              <dgm:param type="stAng" val="0"/>
                              <dgm:param type="spanAng" val="-360"/>
                              <dgm:param type="ctrShpMap" val="fNode"/>
                            </dgm:alg>
                          </dgm:else>
                        </dgm:choose>
                      </dgm:if>
                      <dgm:if name="Name132" axis="ch" ptType="node" func="cnt" op="gte" val="7">
                        <dgm:choose name="Name133">
                          <dgm:if name="Name134" axis="ch ch" ptType="node node" st="1 1" cnt="1 0" func="cnt" op="equ" val="1">
                            <dgm:alg type="cycle">
                              <dgm:param type="stAng" val="0"/>
                              <dgm:param type="ctrShpMap" val="fNode"/>
                            </dgm:alg>
                          </dgm:if>
                          <dgm:if name="Name135" axis="ch ch" ptType="node node" st="1 1" cnt="1 0" func="cnt" op="equ" val="2">
                            <dgm:alg type="cycle">
                              <dgm:param type="stAng" val="45"/>
                              <dgm:param type="spanAng" val="-90"/>
                              <dgm:param type="ctrShpMap" val="fNode"/>
                            </dgm:alg>
                          </dgm:if>
                          <dgm:else name="Name136">
                            <dgm:alg type="cycle">
                              <dgm:param type="stAng" val="0"/>
                              <dgm:param type="spanAng" val="-360"/>
                              <dgm:param type="ctrShpMap" val="fNode"/>
                            </dgm:alg>
                          </dgm:else>
                        </dgm:choose>
                      </dgm:if>
                      <dgm:else name="Name137"/>
                    </dgm:choose>
                  </dgm:else>
                </dgm:choose>
                <dgm:shape r:blip="">
                  <dgm:adjLst/>
                </dgm:shape>
                <dgm:presOf/>
                <dgm:constrLst>
                  <dgm:constr type="sp" refType="w" fact="0.1"/>
                  <dgm:constr type="sibSp" refType="w" fact="0.1"/>
                </dgm:constrLst>
                <dgm:forEach name="Name138" axis="ch" ptType="node" cnt="1">
                  <dgm:layoutNode name="childCenter1" styleLbl="node1">
                    <dgm:alg type="tx"/>
                    <dgm:shape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dgm:ruleLst>
                  </dgm:layoutNode>
                  <dgm:forEach name="Name139" axis="ch">
                    <dgm:forEach name="Name140" axis="self" ptType="parTrans">
                      <dgm:layoutNode name="Name141">
                        <dgm:alg type="conn">
                          <dgm:param type="dim" val="1D"/>
                          <dgm:param type="begSty" val="noArr"/>
                          <dgm:param type="endSty" val="noArr"/>
                          <dgm:param type="begPts" val="auto"/>
                          <dgm:param type="endPts" val="auto"/>
                        </dgm:alg>
                        <dgm:shape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dgm:ruleLst>
                      </dgm:layoutNode>
                    </dgm:forEach>
                  </dgm:forEach>
                </dgm:forEach>
              </dgm:layoutNode>
              <dgm:forEach name="Name143" axis="ch" ptType="parTrans" cnt="1">
                <dgm:layoutNode name="Name144">
                  <dgm:alg type="conn">
                    <dgm:param type="srcNode" val="textCenter"/>
                    <dgm:param type="dstNode" val="childCenter1"/>
                    <dgm:param type="dim" val="1D"/>
                    <dgm:param type="endSty" val="noArr"/>
                    <dgm:param type="begPts" val="auto"/>
                    <dgm:param type="endPts" val="auto"/>
                  </dgm:alg>
                  <dgm:shape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stAng" val="180"/>
                              <dgm:param type="ctrShpMap" val="fNode"/>
                            </dgm:alg>
                          </dgm:if>
                          <dgm:if name="Name154" axis="ch ch" ptType="node node" st="2 1" cnt="1 0" func="cnt" op="equ" val="2">
                            <dgm:alg type="cycle">
                              <dgm:param type="stAng" val="135"/>
                              <dgm:param type="spanAng" val="90"/>
                              <dgm:param type="ctrShpMap" val="fNode"/>
                            </dgm:alg>
                          </dgm:if>
                          <dgm:else name="Name155">
                            <dgm:alg type="cycle">
                              <dgm:param type="stAng" val="90"/>
                              <dgm:param type="spanAng" val="180"/>
                              <dgm:param type="ctrShpMap" val="fNode"/>
                            </dgm:alg>
                          </dgm:else>
                        </dgm:choose>
                      </dgm:if>
                      <dgm:if name="Name156" axis="ch" ptType="node" func="cnt" op="equ" val="3">
                        <dgm:choose name="Name157">
                          <dgm:if name="Name158" axis="ch ch" ptType="node node" st="2 1" cnt="1 0" func="cnt" op="equ" val="1">
                            <dgm:alg type="cycle">
                              <dgm:param type="stAng" val="120"/>
                              <dgm:param type="ctrShpMap" val="fNode"/>
                              <dgm:param type="horzAlign" val="r"/>
                              <dgm:param type="vertAlign" val="b"/>
                            </dgm:alg>
                          </dgm:if>
                          <dgm:if name="Name159" axis="ch ch" ptType="node node" st="2 1" cnt="1 0" func="cnt" op="equ" val="2">
                            <dgm:alg type="cycle">
                              <dgm:param type="stAng" val="75"/>
                              <dgm:param type="spanAng" val="90"/>
                              <dgm:param type="ctrShpMap" val="fNode"/>
                              <dgm:param type="horzAlign" val="r"/>
                              <dgm:param type="vertAlign" val="b"/>
                            </dgm:alg>
                          </dgm:if>
                          <dgm:else name="Name160">
                            <dgm:alg type="cycle">
                              <dgm:param type="stAng" val="30"/>
                              <dgm:param type="spanAng" val="180"/>
                              <dgm:param type="ctrShpMap" val="fNode"/>
                            </dgm:alg>
                          </dgm:else>
                        </dgm:choose>
                      </dgm:if>
                      <dgm:if name="Name161" axis="ch" ptType="node" func="cnt" op="equ" val="4">
                        <dgm:choose name="Name162">
                          <dgm:if name="Name163" axis="ch ch" ptType="node node" st="2 1" cnt="1 0" func="cnt" op="equ" val="1">
                            <dgm:alg type="cycle">
                              <dgm:param type="stAng" val="90"/>
                              <dgm:param type="ctrShpMap" val="fNode"/>
                            </dgm:alg>
                          </dgm:if>
                          <dgm:if name="Name164" axis="ch ch" ptType="node node" st="2 1" cnt="1 0" func="cnt" op="equ" val="2">
                            <dgm:alg type="cycle">
                              <dgm:param type="stAng" val="45"/>
                              <dgm:param type="spanAng" val="90"/>
                              <dgm:param type="ctrShpMap" val="fNode"/>
                            </dgm:alg>
                          </dgm:if>
                          <dgm:else name="Name165">
                            <dgm:alg type="cycle">
                              <dgm:param type="stAng" val="22.5"/>
                              <dgm:param type="spanAng" val="135"/>
                              <dgm:param type="ctrShpMap" val="fNode"/>
                            </dgm:alg>
                          </dgm:else>
                        </dgm:choose>
                      </dgm:if>
                      <dgm:if name="Name166" axis="ch" ptType="node" func="cnt" op="equ" val="5">
                        <dgm:choose name="Name167">
                          <dgm:if name="Name168" axis="ch ch" ptType="node node" st="2 1" cnt="1 0" func="cnt" op="equ" val="1">
                            <dgm:alg type="cycle">
                              <dgm:param type="stAng" val="72"/>
                              <dgm:param type="ctrShpMap" val="fNode"/>
                            </dgm:alg>
                          </dgm:if>
                          <dgm:if name="Name169" axis="ch ch" ptType="node node" st="2 1" cnt="1 0" func="cnt" op="equ" val="2">
                            <dgm:alg type="cycle">
                              <dgm:param type="stAng" val="27"/>
                              <dgm:param type="spanAng" val="90"/>
                              <dgm:param type="ctrShpMap" val="fNode"/>
                            </dgm:alg>
                          </dgm:if>
                          <dgm:else name="Name170">
                            <dgm:alg type="cycle">
                              <dgm:param type="stAng" val="0"/>
                              <dgm:param type="spanAng" val="360"/>
                              <dgm:param type="ctrShpMap" val="fNode"/>
                            </dgm:alg>
                          </dgm:else>
                        </dgm:choose>
                      </dgm:if>
                      <dgm:if name="Name171" axis="ch" ptType="node" func="cnt" op="equ" val="6">
                        <dgm:choose name="Name172">
                          <dgm:if name="Name173" axis="ch ch" ptType="node node" st="2 1" cnt="1 0" func="cnt" op="equ" val="1">
                            <dgm:alg type="cycle">
                              <dgm:param type="stAng" val="60"/>
                              <dgm:param type="ctrShpMap" val="fNode"/>
                            </dgm:alg>
                          </dgm:if>
                          <dgm:if name="Name174" axis="ch ch" ptType="node node" st="2 1" cnt="1 0" func="cnt" op="equ" val="2">
                            <dgm:alg type="cycle">
                              <dgm:param type="stAng" val="15"/>
                              <dgm:param type="spanAng" val="90"/>
                              <dgm:param type="ctrShpMap" val="fNode"/>
                            </dgm:alg>
                          </dgm:if>
                          <dgm:else name="Name175">
                            <dgm:alg type="cycle">
                              <dgm:param type="stAng" val="0"/>
                              <dgm:param type="spanAng" val="360"/>
                              <dgm:param type="ctrShpMap" val="fNode"/>
                            </dgm:alg>
                          </dgm:else>
                        </dgm:choose>
                      </dgm:if>
                      <dgm:if name="Name176" axis="ch" ptType="node" func="cnt" op="gte" val="7">
                        <dgm:choose name="Name177">
                          <dgm:if name="Name178" axis="ch ch" ptType="node node" st="2 1" cnt="1 0" func="cnt" op="equ" val="1">
                            <dgm:alg type="cycle">
                              <dgm:param type="stAng" val="51"/>
                              <dgm:param type="ctrShpMap" val="fNode"/>
                            </dgm:alg>
                          </dgm:if>
                          <dgm:if name="Name179" axis="ch ch" ptType="node node" st="2 1" cnt="1 0" func="cnt" op="equ" val="2">
                            <dgm:alg type="cycle">
                              <dgm:param type="stAng" val="6"/>
                              <dgm:param type="spanAng" val="90"/>
                              <dgm:param type="ctrShpMap" val="fNode"/>
                            </dgm:alg>
                          </dgm:if>
                          <dgm:else name="Name180">
                            <dgm:alg type="cycle">
                              <dgm:param type="stAng" val="0"/>
                              <dgm:param type="spanAng" val="360"/>
                              <dgm:param type="ctrShpMap" val="fNode"/>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stAng" val="180"/>
                              <dgm:param type="ctrShpMap" val="fNode"/>
                            </dgm:alg>
                          </dgm:if>
                          <dgm:if name="Name187" axis="ch ch" ptType="node node" st="2 1" cnt="1 0" func="cnt" op="equ" val="2">
                            <dgm:alg type="cycle">
                              <dgm:param type="stAng" val="225"/>
                              <dgm:param type="spanAng" val="-90"/>
                              <dgm:param type="ctrShpMap" val="fNode"/>
                            </dgm:alg>
                          </dgm:if>
                          <dgm:else name="Name188">
                            <dgm:alg type="cycle">
                              <dgm:param type="stAng" val="270"/>
                              <dgm:param type="spanAng" val="-180"/>
                              <dgm:param type="ctrShpMap" val="fNode"/>
                            </dgm:alg>
                          </dgm:else>
                        </dgm:choose>
                      </dgm:if>
                      <dgm:if name="Name189" axis="ch" ptType="node" func="cnt" op="equ" val="3">
                        <dgm:choose name="Name190">
                          <dgm:if name="Name191" axis="ch ch" ptType="node node" st="2 1" cnt="1 0" func="cnt" op="equ" val="1">
                            <dgm:alg type="cycle">
                              <dgm:param type="stAng" val="240"/>
                              <dgm:param type="ctrShpMap" val="fNode"/>
                              <dgm:param type="horzAlign" val="l"/>
                              <dgm:param type="vertAlign" val="b"/>
                            </dgm:alg>
                          </dgm:if>
                          <dgm:if name="Name192" axis="ch ch" ptType="node node" st="2 1" cnt="1 0" func="cnt" op="equ" val="2">
                            <dgm:alg type="cycle">
                              <dgm:param type="stAng" val="285"/>
                              <dgm:param type="spanAng" val="-90"/>
                              <dgm:param type="ctrShpMap" val="fNode"/>
                              <dgm:param type="horzAlign" val="l"/>
                              <dgm:param type="vertAlign" val="b"/>
                            </dgm:alg>
                          </dgm:if>
                          <dgm:else name="Name193">
                            <dgm:alg type="cycle">
                              <dgm:param type="stAng" val="330"/>
                              <dgm:param type="spanAng" val="-180"/>
                              <dgm:param type="ctrShpMap" val="fNode"/>
                            </dgm:alg>
                          </dgm:else>
                        </dgm:choose>
                      </dgm:if>
                      <dgm:if name="Name194" axis="ch" ptType="node" func="cnt" op="equ" val="4">
                        <dgm:choose name="Name195">
                          <dgm:if name="Name196" axis="ch ch" ptType="node node" st="2 1" cnt="1 0" func="cnt" op="equ" val="1">
                            <dgm:alg type="cycle">
                              <dgm:param type="stAng" val="270"/>
                              <dgm:param type="ctrShpMap" val="fNode"/>
                            </dgm:alg>
                          </dgm:if>
                          <dgm:if name="Name197" axis="ch ch" ptType="node node" st="2 1" cnt="1 0" func="cnt" op="equ" val="2">
                            <dgm:alg type="cycle">
                              <dgm:param type="stAng" val="315"/>
                              <dgm:param type="spanAng" val="-90"/>
                              <dgm:param type="ctrShpMap" val="fNode"/>
                            </dgm:alg>
                          </dgm:if>
                          <dgm:else name="Name198">
                            <dgm:alg type="cycle">
                              <dgm:param type="stAng" val="337.5"/>
                              <dgm:param type="spanAng" val="-135"/>
                              <dgm:param type="ctrShpMap" val="fNode"/>
                            </dgm:alg>
                          </dgm:else>
                        </dgm:choose>
                      </dgm:if>
                      <dgm:if name="Name199" axis="ch" ptType="node" func="cnt" op="equ" val="5">
                        <dgm:choose name="Name200">
                          <dgm:if name="Name201" axis="ch ch" ptType="node node" st="2 1" cnt="1 0" func="cnt" op="equ" val="1">
                            <dgm:alg type="cycle">
                              <dgm:param type="stAng" val="288"/>
                              <dgm:param type="ctrShpMap" val="fNode"/>
                            </dgm:alg>
                          </dgm:if>
                          <dgm:if name="Name202" axis="ch ch" ptType="node node" st="2 1" cnt="1 0" func="cnt" op="equ" val="2">
                            <dgm:alg type="cycle">
                              <dgm:param type="stAng" val="333"/>
                              <dgm:param type="spanAng" val="-90"/>
                              <dgm:param type="ctrShpMap" val="fNode"/>
                            </dgm:alg>
                          </dgm:if>
                          <dgm:else name="Name203">
                            <dgm:alg type="cycle">
                              <dgm:param type="stAng" val="0"/>
                              <dgm:param type="spanAng" val="-360"/>
                              <dgm:param type="ctrShpMap" val="fNode"/>
                            </dgm:alg>
                          </dgm:else>
                        </dgm:choose>
                      </dgm:if>
                      <dgm:if name="Name204" axis="ch" ptType="node" func="cnt" op="equ" val="6">
                        <dgm:choose name="Name205">
                          <dgm:if name="Name206" axis="ch ch" ptType="node node" st="2 1" cnt="1 0" func="cnt" op="equ" val="1">
                            <dgm:alg type="cycle">
                              <dgm:param type="stAng" val="300"/>
                              <dgm:param type="ctrShpMap" val="fNode"/>
                            </dgm:alg>
                          </dgm:if>
                          <dgm:if name="Name207" axis="ch ch" ptType="node node" st="2 1" cnt="1 0" func="cnt" op="equ" val="2">
                            <dgm:alg type="cycle">
                              <dgm:param type="stAng" val="345"/>
                              <dgm:param type="spanAng" val="-90"/>
                              <dgm:param type="ctrShpMap" val="fNode"/>
                            </dgm:alg>
                          </dgm:if>
                          <dgm:else name="Name208">
                            <dgm:alg type="cycle">
                              <dgm:param type="stAng" val="0"/>
                              <dgm:param type="spanAng" val="-360"/>
                              <dgm:param type="ctrShpMap" val="fNode"/>
                            </dgm:alg>
                          </dgm:else>
                        </dgm:choose>
                      </dgm:if>
                      <dgm:if name="Name209" axis="ch" ptType="node" func="cnt" op="gte" val="7">
                        <dgm:choose name="Name210">
                          <dgm:if name="Name211" axis="ch ch" ptType="node node" st="2 1" cnt="1 0" func="cnt" op="equ" val="1">
                            <dgm:alg type="cycle">
                              <dgm:param type="stAng" val="308"/>
                              <dgm:param type="ctrShpMap" val="fNode"/>
                            </dgm:alg>
                          </dgm:if>
                          <dgm:if name="Name212" axis="ch ch" ptType="node node" st="2 1" cnt="1 0" func="cnt" op="equ" val="2">
                            <dgm:alg type="cycle">
                              <dgm:param type="stAng" val="353"/>
                              <dgm:param type="spanAng" val="-90"/>
                              <dgm:param type="ctrShpMap" val="fNode"/>
                            </dgm:alg>
                          </dgm:if>
                          <dgm:else name="Name213">
                            <dgm:alg type="cycle">
                              <dgm:param type="stAng" val="0"/>
                              <dgm:param type="spanAng" val="-360"/>
                              <dgm:param type="ctrShpMap" val="fNode"/>
                            </dgm:alg>
                          </dgm:else>
                        </dgm:choose>
                      </dgm:if>
                      <dgm:else name="Name214"/>
                    </dgm:choose>
                  </dgm:else>
                </dgm:choose>
                <dgm:shape r:blip="">
                  <dgm:adjLst/>
                </dgm:shape>
                <dgm:presOf/>
                <dgm:constrLst>
                  <dgm:constr type="sp" refType="w" fact="0.1"/>
                  <dgm:constr type="sibSp" refType="w" fact="0.1"/>
                </dgm:constrLst>
                <dgm:forEach name="Name215" axis="ch" ptType="node" st="2" cnt="1">
                  <dgm:layoutNode name="childCenter2" styleLbl="node1">
                    <dgm:alg type="tx"/>
                    <dgm:shape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dgm:ruleLst>
                  </dgm:layoutNode>
                  <dgm:forEach name="Name216" axis="ch">
                    <dgm:forEach name="Name217" axis="self" ptType="parTrans">
                      <dgm:layoutNode name="Name218">
                        <dgm:alg type="conn">
                          <dgm:param type="dim" val="1D"/>
                          <dgm:param type="begSty" val="noArr"/>
                          <dgm:param type="endSty" val="noArr"/>
                          <dgm:param type="begPts" val="auto"/>
                          <dgm:param type="endPts" val="auto"/>
                        </dgm:alg>
                        <dgm:shape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dgm:ruleLst>
                      </dgm:layoutNode>
                    </dgm:forEach>
                  </dgm:forEach>
                </dgm:forEach>
              </dgm:layoutNode>
              <dgm:forEach name="Name220" axis="ch" ptType="parTrans" st="2" cnt="1">
                <dgm:layoutNode name="Name221">
                  <dgm:alg type="conn">
                    <dgm:param type="srcNode" val="textCenter"/>
                    <dgm:param type="dstNode" val="childCenter2"/>
                    <dgm:param type="dim" val="1D"/>
                    <dgm:param type="endSty" val="noArr"/>
                    <dgm:param type="begPts" val="auto"/>
                    <dgm:param type="endPts" val="auto"/>
                  </dgm:alg>
                  <dgm:shape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stAng" val="240"/>
                              <dgm:param type="ctrShpMap" val="fNode"/>
                              <dgm:param type="horzAlign" val="l"/>
                              <dgm:param type="vertAlign" val="b"/>
                            </dgm:alg>
                          </dgm:if>
                          <dgm:if name="Name231" axis="ch ch" ptType="node node" st="3 1" cnt="1 0" func="cnt" op="equ" val="2">
                            <dgm:alg type="cycle">
                              <dgm:param type="stAng" val="195"/>
                              <dgm:param type="spanAng" val="90"/>
                              <dgm:param type="ctrShpMap" val="fNode"/>
                              <dgm:param type="horzAlign" val="l"/>
                              <dgm:param type="vertAlign" val="b"/>
                            </dgm:alg>
                          </dgm:if>
                          <dgm:else name="Name232">
                            <dgm:alg type="cycle">
                              <dgm:param type="stAng" val="150"/>
                              <dgm:param type="spanAng" val="180"/>
                              <dgm:param type="ctrShpMap" val="fNode"/>
                            </dgm:alg>
                          </dgm:else>
                        </dgm:choose>
                      </dgm:if>
                      <dgm:if name="Name233" axis="ch" ptType="node" func="cnt" op="equ" val="4">
                        <dgm:choose name="Name234">
                          <dgm:if name="Name235" axis="ch ch" ptType="node node" st="3 1" cnt="1 0" func="cnt" op="equ" val="1">
                            <dgm:alg type="cycle">
                              <dgm:param type="stAng" val="180"/>
                              <dgm:param type="ctrShpMap" val="fNode"/>
                            </dgm:alg>
                          </dgm:if>
                          <dgm:if name="Name236" axis="ch ch" ptType="node node" st="3 1" cnt="1 0" func="cnt" op="equ" val="2">
                            <dgm:alg type="cycle">
                              <dgm:param type="stAng" val="135"/>
                              <dgm:param type="spanAng" val="90"/>
                              <dgm:param type="ctrShpMap" val="fNode"/>
                            </dgm:alg>
                          </dgm:if>
                          <dgm:else name="Name237">
                            <dgm:alg type="cycle">
                              <dgm:param type="stAng" val="112.5"/>
                              <dgm:param type="spanAng" val="135"/>
                              <dgm:param type="ctrShpMap" val="fNode"/>
                            </dgm:alg>
                          </dgm:else>
                        </dgm:choose>
                      </dgm:if>
                      <dgm:if name="Name238" axis="ch" ptType="node" func="cnt" op="equ" val="5">
                        <dgm:choose name="Name239">
                          <dgm:if name="Name240" axis="ch ch" ptType="node node" st="3 1" cnt="1 0" func="cnt" op="equ" val="1">
                            <dgm:alg type="cycle">
                              <dgm:param type="stAng" val="144"/>
                              <dgm:param type="ctrShpMap" val="fNode"/>
                            </dgm:alg>
                          </dgm:if>
                          <dgm:if name="Name241" axis="ch ch" ptType="node node" st="3 1" cnt="1 0" func="cnt" op="equ" val="2">
                            <dgm:alg type="cycle">
                              <dgm:param type="stAng" val="99"/>
                              <dgm:param type="spanAng" val="90"/>
                              <dgm:param type="ctrShpMap" val="fNode"/>
                            </dgm:alg>
                          </dgm:if>
                          <dgm:else name="Name242">
                            <dgm:alg type="cycle">
                              <dgm:param type="stAng" val="0"/>
                              <dgm:param type="spanAng" val="360"/>
                              <dgm:param type="ctrShpMap" val="fNode"/>
                            </dgm:alg>
                          </dgm:else>
                        </dgm:choose>
                      </dgm:if>
                      <dgm:if name="Name243" axis="ch" ptType="node" func="cnt" op="equ" val="6">
                        <dgm:choose name="Name244">
                          <dgm:if name="Name245" axis="ch ch" ptType="node node" st="3 1" cnt="1 0" func="cnt" op="equ" val="1">
                            <dgm:alg type="cycle">
                              <dgm:param type="stAng" val="120"/>
                              <dgm:param type="ctrShpMap" val="fNode"/>
                            </dgm:alg>
                          </dgm:if>
                          <dgm:if name="Name246" axis="ch ch" ptType="node node" st="3 1" cnt="1 0" func="cnt" op="equ" val="2">
                            <dgm:alg type="cycle">
                              <dgm:param type="stAng" val="75"/>
                              <dgm:param type="spanAng" val="90"/>
                              <dgm:param type="ctrShpMap" val="fNode"/>
                            </dgm:alg>
                          </dgm:if>
                          <dgm:else name="Name247">
                            <dgm:alg type="cycle">
                              <dgm:param type="stAng" val="0"/>
                              <dgm:param type="spanAng" val="360"/>
                              <dgm:param type="ctrShpMap" val="fNode"/>
                            </dgm:alg>
                          </dgm:else>
                        </dgm:choose>
                      </dgm:if>
                      <dgm:if name="Name248" axis="ch" ptType="node" func="cnt" op="gte" val="7">
                        <dgm:choose name="Name249">
                          <dgm:if name="Name250" axis="ch ch" ptType="node node" st="3 1" cnt="1 0" func="cnt" op="equ" val="1">
                            <dgm:alg type="cycle">
                              <dgm:param type="stAng" val="102"/>
                              <dgm:param type="ctrShpMap" val="fNode"/>
                            </dgm:alg>
                          </dgm:if>
                          <dgm:if name="Name251" axis="ch ch" ptType="node node" st="3 1" cnt="1 0" func="cnt" op="equ" val="2">
                            <dgm:alg type="cycle">
                              <dgm:param type="stAng" val="57"/>
                              <dgm:param type="spanAng" val="90"/>
                              <dgm:param type="ctrShpMap" val="fNode"/>
                            </dgm:alg>
                          </dgm:if>
                          <dgm:else name="Name252">
                            <dgm:alg type="cycle">
                              <dgm:param type="stAng" val="0"/>
                              <dgm:param type="spanAng" val="360"/>
                              <dgm:param type="ctrShpMap" val="fNode"/>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stAng" val="120"/>
                              <dgm:param type="ctrShpMap" val="fNode"/>
                              <dgm:param type="horzAlign" val="r"/>
                              <dgm:param type="vertAlign" val="b"/>
                            </dgm:alg>
                          </dgm:if>
                          <dgm:if name="Name259" axis="ch ch" ptType="node node" st="3 1" cnt="1 0" func="cnt" op="equ" val="2">
                            <dgm:alg type="cycle">
                              <dgm:param type="stAng" val="165"/>
                              <dgm:param type="spanAng" val="-90"/>
                              <dgm:param type="ctrShpMap" val="fNode"/>
                              <dgm:param type="horzAlign" val="r"/>
                              <dgm:param type="vertAlign" val="b"/>
                            </dgm:alg>
                          </dgm:if>
                          <dgm:else name="Name260">
                            <dgm:alg type="cycle">
                              <dgm:param type="stAng" val="210"/>
                              <dgm:param type="spanAng" val="-180"/>
                              <dgm:param type="ctrShpMap" val="fNode"/>
                            </dgm:alg>
                          </dgm:else>
                        </dgm:choose>
                      </dgm:if>
                      <dgm:if name="Name261" axis="ch" ptType="node" func="cnt" op="equ" val="4">
                        <dgm:choose name="Name262">
                          <dgm:if name="Name263" axis="ch ch" ptType="node node" st="3 1" cnt="1 0" func="cnt" op="equ" val="1">
                            <dgm:alg type="cycle">
                              <dgm:param type="stAng" val="180"/>
                              <dgm:param type="ctrShpMap" val="fNode"/>
                            </dgm:alg>
                          </dgm:if>
                          <dgm:if name="Name264" axis="ch ch" ptType="node node" st="3 1" cnt="1 0" func="cnt" op="equ" val="2">
                            <dgm:alg type="cycle">
                              <dgm:param type="stAng" val="225"/>
                              <dgm:param type="spanAng" val="-90"/>
                              <dgm:param type="ctrShpMap" val="fNode"/>
                            </dgm:alg>
                          </dgm:if>
                          <dgm:else name="Name265">
                            <dgm:alg type="cycle">
                              <dgm:param type="stAng" val="247.5"/>
                              <dgm:param type="spanAng" val="-135"/>
                              <dgm:param type="ctrShpMap" val="fNode"/>
                            </dgm:alg>
                          </dgm:else>
                        </dgm:choose>
                      </dgm:if>
                      <dgm:if name="Name266" axis="ch" ptType="node" func="cnt" op="equ" val="5">
                        <dgm:choose name="Name267">
                          <dgm:if name="Name268" axis="ch ch" ptType="node node" st="3 1" cnt="1 0" func="cnt" op="equ" val="1">
                            <dgm:alg type="cycle">
                              <dgm:param type="stAng" val="216"/>
                              <dgm:param type="ctrShpMap" val="fNode"/>
                            </dgm:alg>
                          </dgm:if>
                          <dgm:if name="Name269" axis="ch ch" ptType="node node" st="3 1" cnt="1 0" func="cnt" op="equ" val="2">
                            <dgm:alg type="cycle">
                              <dgm:param type="stAng" val="261"/>
                              <dgm:param type="spanAng" val="-90"/>
                              <dgm:param type="ctrShpMap" val="fNode"/>
                            </dgm:alg>
                          </dgm:if>
                          <dgm:else name="Name270">
                            <dgm:alg type="cycle">
                              <dgm:param type="stAng" val="0"/>
                              <dgm:param type="spanAng" val="-360"/>
                              <dgm:param type="ctrShpMap" val="fNode"/>
                            </dgm:alg>
                          </dgm:else>
                        </dgm:choose>
                      </dgm:if>
                      <dgm:if name="Name271" axis="ch" ptType="node" func="cnt" op="equ" val="6">
                        <dgm:choose name="Name272">
                          <dgm:if name="Name273" axis="ch ch" ptType="node node" st="3 1" cnt="1 0" func="cnt" op="equ" val="1">
                            <dgm:alg type="cycle">
                              <dgm:param type="stAng" val="240"/>
                              <dgm:param type="ctrShpMap" val="fNode"/>
                            </dgm:alg>
                          </dgm:if>
                          <dgm:if name="Name274" axis="ch ch" ptType="node node" st="3 1" cnt="1 0" func="cnt" op="equ" val="2">
                            <dgm:alg type="cycle">
                              <dgm:param type="stAng" val="285"/>
                              <dgm:param type="spanAng" val="-90"/>
                              <dgm:param type="ctrShpMap" val="fNode"/>
                            </dgm:alg>
                          </dgm:if>
                          <dgm:else name="Name275">
                            <dgm:alg type="cycle">
                              <dgm:param type="stAng" val="0"/>
                              <dgm:param type="spanAng" val="-360"/>
                              <dgm:param type="ctrShpMap" val="fNode"/>
                            </dgm:alg>
                          </dgm:else>
                        </dgm:choose>
                      </dgm:if>
                      <dgm:if name="Name276" axis="ch" ptType="node" func="cnt" op="gte" val="7">
                        <dgm:choose name="Name277">
                          <dgm:if name="Name278" axis="ch ch" ptType="node node" st="3 1" cnt="1 0" func="cnt" op="equ" val="1">
                            <dgm:alg type="cycle">
                              <dgm:param type="stAng" val="257"/>
                              <dgm:param type="ctrShpMap" val="fNode"/>
                            </dgm:alg>
                          </dgm:if>
                          <dgm:if name="Name279" axis="ch ch" ptType="node node" st="3 1" cnt="1 0" func="cnt" op="equ" val="2">
                            <dgm:alg type="cycle">
                              <dgm:param type="stAng" val="302"/>
                              <dgm:param type="spanAng" val="-90"/>
                              <dgm:param type="ctrShpMap" val="fNode"/>
                            </dgm:alg>
                          </dgm:if>
                          <dgm:else name="Name280">
                            <dgm:alg type="cycle">
                              <dgm:param type="stAng" val="0"/>
                              <dgm:param type="spanAng" val="-360"/>
                              <dgm:param type="ctrShpMap" val="fNode"/>
                            </dgm:alg>
                          </dgm:else>
                        </dgm:choose>
                      </dgm:if>
                      <dgm:else name="Name281"/>
                    </dgm:choose>
                  </dgm:else>
                </dgm:choose>
                <dgm:shape r:blip="">
                  <dgm:adjLst/>
                </dgm:shape>
                <dgm:presOf/>
                <dgm:constrLst>
                  <dgm:constr type="sp" refType="w" fact="0.1"/>
                  <dgm:constr type="sibSp" refType="w" fact="0.1"/>
                </dgm:constrLst>
                <dgm:forEach name="Name282" axis="ch" ptType="node" st="3" cnt="1">
                  <dgm:layoutNode name="childCenter3" styleLbl="node1">
                    <dgm:alg type="tx"/>
                    <dgm:shape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dgm:ruleLst>
                  </dgm:layoutNode>
                  <dgm:forEach name="Name283" axis="ch">
                    <dgm:forEach name="Name284" axis="self" ptType="parTrans">
                      <dgm:layoutNode name="Name285">
                        <dgm:alg type="conn">
                          <dgm:param type="dim" val="1D"/>
                          <dgm:param type="begSty" val="noArr"/>
                          <dgm:param type="endSty" val="noArr"/>
                          <dgm:param type="begPts" val="auto"/>
                          <dgm:param type="endPts" val="auto"/>
                        </dgm:alg>
                        <dgm:shape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dgm:ruleLst>
                      </dgm:layoutNode>
                    </dgm:forEach>
                  </dgm:forEach>
                </dgm:forEach>
              </dgm:layoutNode>
              <dgm:forEach name="Name287" axis="ch" ptType="parTrans" st="3" cnt="1">
                <dgm:layoutNode name="Name288">
                  <dgm:alg type="conn">
                    <dgm:param type="srcNode" val="textCenter"/>
                    <dgm:param type="dstNode" val="childCenter3"/>
                    <dgm:param type="dim" val="1D"/>
                    <dgm:param type="endSty" val="noArr"/>
                    <dgm:param type="begPts" val="auto"/>
                    <dgm:param type="endPts" val="auto"/>
                  </dgm:alg>
                  <dgm:shape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stAng" val="270"/>
                              <dgm:param type="ctrShpMap" val="fNode"/>
                            </dgm:alg>
                          </dgm:if>
                          <dgm:if name="Name298" axis="ch ch" ptType="node node" st="4 1" cnt="1 0" func="cnt" op="equ" val="2">
                            <dgm:alg type="cycle">
                              <dgm:param type="stAng" val="225"/>
                              <dgm:param type="spanAng" val="90"/>
                              <dgm:param type="ctrShpMap" val="fNode"/>
                            </dgm:alg>
                          </dgm:if>
                          <dgm:else name="Name299">
                            <dgm:alg type="cycle">
                              <dgm:param type="stAng" val="202.5"/>
                              <dgm:param type="spanAng" val="135"/>
                              <dgm:param type="ctrShpMap" val="fNode"/>
                            </dgm:alg>
                          </dgm:else>
                        </dgm:choose>
                      </dgm:if>
                      <dgm:if name="Name300" axis="ch" ptType="node" func="cnt" op="equ" val="5">
                        <dgm:choose name="Name301">
                          <dgm:if name="Name302" axis="ch ch" ptType="node node" st="4 1" cnt="1 0" func="cnt" op="equ" val="1">
                            <dgm:alg type="cycle">
                              <dgm:param type="stAng" val="216"/>
                              <dgm:param type="ctrShpMap" val="fNode"/>
                            </dgm:alg>
                          </dgm:if>
                          <dgm:if name="Name303" axis="ch ch" ptType="node node" st="4 1" cnt="1 0" func="cnt" op="equ" val="2">
                            <dgm:alg type="cycle">
                              <dgm:param type="stAng" val="171"/>
                              <dgm:param type="spanAng" val="90"/>
                              <dgm:param type="ctrShpMap" val="fNode"/>
                            </dgm:alg>
                          </dgm:if>
                          <dgm:else name="Name304">
                            <dgm:alg type="cycle">
                              <dgm:param type="stAng" val="0"/>
                              <dgm:param type="spanAng" val="360"/>
                              <dgm:param type="ctrShpMap" val="fNode"/>
                            </dgm:alg>
                          </dgm:else>
                        </dgm:choose>
                      </dgm:if>
                      <dgm:if name="Name305" axis="ch" ptType="node" func="cnt" op="equ" val="6">
                        <dgm:choose name="Name306">
                          <dgm:if name="Name307" axis="ch ch" ptType="node node" st="4 1" cnt="1 0" func="cnt" op="equ" val="1">
                            <dgm:alg type="cycle">
                              <dgm:param type="stAng" val="180"/>
                              <dgm:param type="ctrShpMap" val="fNode"/>
                            </dgm:alg>
                          </dgm:if>
                          <dgm:if name="Name308" axis="ch ch" ptType="node node" st="4 1" cnt="1 0" func="cnt" op="equ" val="2">
                            <dgm:alg type="cycle">
                              <dgm:param type="stAng" val="135"/>
                              <dgm:param type="spanAng" val="90"/>
                              <dgm:param type="ctrShpMap" val="fNode"/>
                            </dgm:alg>
                          </dgm:if>
                          <dgm:else name="Name309">
                            <dgm:alg type="cycle">
                              <dgm:param type="stAng" val="0"/>
                              <dgm:param type="spanAng" val="360"/>
                              <dgm:param type="ctrShpMap" val="fNode"/>
                            </dgm:alg>
                          </dgm:else>
                        </dgm:choose>
                      </dgm:if>
                      <dgm:if name="Name310" axis="ch" ptType="node" func="cnt" op="gte" val="7">
                        <dgm:choose name="Name311">
                          <dgm:if name="Name312" axis="ch ch" ptType="node node" st="4 1" cnt="1 0" func="cnt" op="equ" val="1">
                            <dgm:alg type="cycle">
                              <dgm:param type="stAng" val="154"/>
                              <dgm:param type="ctrShpMap" val="fNode"/>
                            </dgm:alg>
                          </dgm:if>
                          <dgm:if name="Name313" axis="ch ch" ptType="node node" st="4 1" cnt="1 0" func="cnt" op="equ" val="2">
                            <dgm:alg type="cycle">
                              <dgm:param type="stAng" val="109"/>
                              <dgm:param type="spanAng" val="90"/>
                              <dgm:param type="ctrShpMap" val="fNode"/>
                            </dgm:alg>
                          </dgm:if>
                          <dgm:else name="Name314">
                            <dgm:alg type="cycle">
                              <dgm:param type="stAng" val="0"/>
                              <dgm:param type="spanAng" val="360"/>
                              <dgm:param type="ctrShpMap" val="fNode"/>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stAng" val="90"/>
                              <dgm:param type="ctrShpMap" val="fNode"/>
                            </dgm:alg>
                          </dgm:if>
                          <dgm:if name="Name321" axis="ch ch" ptType="node node" st="4 1" cnt="1 0" func="cnt" op="equ" val="2">
                            <dgm:alg type="cycle">
                              <dgm:param type="stAng" val="135"/>
                              <dgm:param type="spanAng" val="-90"/>
                              <dgm:param type="ctrShpMap" val="fNode"/>
                            </dgm:alg>
                          </dgm:if>
                          <dgm:else name="Name322">
                            <dgm:alg type="cycle">
                              <dgm:param type="stAng" val="157.5"/>
                              <dgm:param type="spanAng" val="-135"/>
                              <dgm:param type="ctrShpMap" val="fNode"/>
                            </dgm:alg>
                          </dgm:else>
                        </dgm:choose>
                      </dgm:if>
                      <dgm:if name="Name323" axis="ch" ptType="node" func="cnt" op="equ" val="5">
                        <dgm:choose name="Name324">
                          <dgm:if name="Name325" axis="ch ch" ptType="node node" st="4 1" cnt="1 0" func="cnt" op="equ" val="1">
                            <dgm:alg type="cycle">
                              <dgm:param type="stAng" val="144"/>
                              <dgm:param type="ctrShpMap" val="fNode"/>
                            </dgm:alg>
                          </dgm:if>
                          <dgm:if name="Name326" axis="ch ch" ptType="node node" st="4 1" cnt="1 0" func="cnt" op="equ" val="2">
                            <dgm:alg type="cycle">
                              <dgm:param type="stAng" val="189"/>
                              <dgm:param type="spanAng" val="-90"/>
                              <dgm:param type="ctrShpMap" val="fNode"/>
                            </dgm:alg>
                          </dgm:if>
                          <dgm:else name="Name327">
                            <dgm:alg type="cycle">
                              <dgm:param type="stAng" val="0"/>
                              <dgm:param type="spanAng" val="-360"/>
                              <dgm:param type="ctrShpMap" val="fNode"/>
                            </dgm:alg>
                          </dgm:else>
                        </dgm:choose>
                      </dgm:if>
                      <dgm:if name="Name328" axis="ch" ptType="node" func="cnt" op="equ" val="6">
                        <dgm:choose name="Name329">
                          <dgm:if name="Name330" axis="ch ch" ptType="node node" st="4 1" cnt="1 0" func="cnt" op="equ" val="1">
                            <dgm:alg type="cycle">
                              <dgm:param type="stAng" val="180"/>
                              <dgm:param type="ctrShpMap" val="fNode"/>
                            </dgm:alg>
                          </dgm:if>
                          <dgm:if name="Name331" axis="ch ch" ptType="node node" st="4 1" cnt="1 0" func="cnt" op="equ" val="2">
                            <dgm:alg type="cycle">
                              <dgm:param type="stAng" val="225"/>
                              <dgm:param type="spanAng" val="-90"/>
                              <dgm:param type="ctrShpMap" val="fNode"/>
                            </dgm:alg>
                          </dgm:if>
                          <dgm:else name="Name332">
                            <dgm:alg type="cycle">
                              <dgm:param type="stAng" val="0"/>
                              <dgm:param type="spanAng" val="-360"/>
                              <dgm:param type="ctrShpMap" val="fNode"/>
                            </dgm:alg>
                          </dgm:else>
                        </dgm:choose>
                      </dgm:if>
                      <dgm:if name="Name333" axis="ch" ptType="node" func="cnt" op="gte" val="7">
                        <dgm:choose name="Name334">
                          <dgm:if name="Name335" axis="ch ch" ptType="node node" st="4 1" cnt="1 0" func="cnt" op="equ" val="1">
                            <dgm:alg type="cycle">
                              <dgm:param type="stAng" val="205"/>
                              <dgm:param type="ctrShpMap" val="fNode"/>
                            </dgm:alg>
                          </dgm:if>
                          <dgm:if name="Name336" axis="ch ch" ptType="node node" st="4 1" cnt="1 0" func="cnt" op="equ" val="2">
                            <dgm:alg type="cycle">
                              <dgm:param type="stAng" val="250"/>
                              <dgm:param type="spanAng" val="-90"/>
                              <dgm:param type="ctrShpMap" val="fNode"/>
                            </dgm:alg>
                          </dgm:if>
                          <dgm:else name="Name337">
                            <dgm:alg type="cycle">
                              <dgm:param type="stAng" val="0"/>
                              <dgm:param type="spanAng" val="-360"/>
                              <dgm:param type="ctrShpMap" val="fNode"/>
                            </dgm:alg>
                          </dgm:else>
                        </dgm:choose>
                      </dgm:if>
                      <dgm:else name="Name338"/>
                    </dgm:choose>
                  </dgm:else>
                </dgm:choose>
                <dgm:shape r:blip="">
                  <dgm:adjLst/>
                </dgm:shape>
                <dgm:presOf/>
                <dgm:constrLst>
                  <dgm:constr type="sp" refType="w" fact="0.1"/>
                  <dgm:constr type="sibSp" refType="w" fact="0.1"/>
                </dgm:constrLst>
                <dgm:forEach name="Name339" axis="ch" ptType="node" st="4" cnt="1">
                  <dgm:layoutNode name="childCenter4" styleLbl="node1">
                    <dgm:alg type="tx"/>
                    <dgm:shape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dgm:ruleLst>
                  </dgm:layoutNode>
                  <dgm:forEach name="Name340" axis="ch">
                    <dgm:forEach name="Name341" axis="self" ptType="parTrans">
                      <dgm:layoutNode name="Name342">
                        <dgm:alg type="conn">
                          <dgm:param type="dim" val="1D"/>
                          <dgm:param type="begSty" val="noArr"/>
                          <dgm:param type="endSty" val="noArr"/>
                          <dgm:param type="begPts" val="auto"/>
                          <dgm:param type="endPts" val="auto"/>
                        </dgm:alg>
                        <dgm:shape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dgm:ruleLst>
                      </dgm:layoutNode>
                    </dgm:forEach>
                  </dgm:forEach>
                </dgm:forEach>
              </dgm:layoutNode>
              <dgm:forEach name="Name344" axis="ch" ptType="parTrans" st="4" cnt="1">
                <dgm:layoutNode name="Name345">
                  <dgm:alg type="conn">
                    <dgm:param type="srcNode" val="textCenter"/>
                    <dgm:param type="dstNode" val="childCenter4"/>
                    <dgm:param type="dim" val="1D"/>
                    <dgm:param type="endSty" val="noArr"/>
                    <dgm:param type="begPts" val="auto"/>
                    <dgm:param type="endPts" val="auto"/>
                  </dgm:alg>
                  <dgm:shape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stAng" val="288"/>
                              <dgm:param type="ctrShpMap" val="fNode"/>
                            </dgm:alg>
                          </dgm:if>
                          <dgm:if name="Name355" axis="ch ch" ptType="node node" st="5 1" cnt="1 0" func="cnt" op="equ" val="2">
                            <dgm:alg type="cycle">
                              <dgm:param type="stAng" val="243"/>
                              <dgm:param type="spanAng" val="90"/>
                              <dgm:param type="ctrShpMap" val="fNode"/>
                            </dgm:alg>
                          </dgm:if>
                          <dgm:else name="Name356">
                            <dgm:alg type="cycle">
                              <dgm:param type="stAng" val="0"/>
                              <dgm:param type="spanAng" val="360"/>
                              <dgm:param type="ctrShpMap" val="fNode"/>
                            </dgm:alg>
                          </dgm:else>
                        </dgm:choose>
                      </dgm:if>
                      <dgm:if name="Name357" axis="ch" ptType="node" func="cnt" op="equ" val="6">
                        <dgm:choose name="Name358">
                          <dgm:if name="Name359" axis="ch ch" ptType="node node" st="5 1" cnt="1 0" func="cnt" op="equ" val="1">
                            <dgm:alg type="cycle">
                              <dgm:param type="stAng" val="240"/>
                              <dgm:param type="ctrShpMap" val="fNode"/>
                            </dgm:alg>
                          </dgm:if>
                          <dgm:if name="Name360" axis="ch ch" ptType="node node" st="5 1" cnt="1 0" func="cnt" op="equ" val="2">
                            <dgm:alg type="cycle">
                              <dgm:param type="stAng" val="195"/>
                              <dgm:param type="spanAng" val="90"/>
                              <dgm:param type="ctrShpMap" val="fNode"/>
                            </dgm:alg>
                          </dgm:if>
                          <dgm:else name="Name361">
                            <dgm:alg type="cycle">
                              <dgm:param type="stAng" val="0"/>
                              <dgm:param type="spanAng" val="360"/>
                              <dgm:param type="ctrShpMap" val="fNode"/>
                            </dgm:alg>
                          </dgm:else>
                        </dgm:choose>
                      </dgm:if>
                      <dgm:if name="Name362" axis="ch" ptType="node" func="cnt" op="gte" val="7">
                        <dgm:choose name="Name363">
                          <dgm:if name="Name364" axis="ch ch" ptType="node node" st="5 1" cnt="1 0" func="cnt" op="equ" val="1">
                            <dgm:alg type="cycle">
                              <dgm:param type="stAng" val="205"/>
                              <dgm:param type="ctrShpMap" val="fNode"/>
                            </dgm:alg>
                          </dgm:if>
                          <dgm:if name="Name365" axis="ch ch" ptType="node node" st="5 1" cnt="1 0" func="cnt" op="equ" val="2">
                            <dgm:alg type="cycle">
                              <dgm:param type="stAng" val="160"/>
                              <dgm:param type="spanAng" val="90"/>
                              <dgm:param type="ctrShpMap" val="fNode"/>
                            </dgm:alg>
                          </dgm:if>
                          <dgm:else name="Name366">
                            <dgm:alg type="cycle">
                              <dgm:param type="stAng" val="0"/>
                              <dgm:param type="spanAng" val="360"/>
                              <dgm:param type="ctrShpMap" val="fNode"/>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stAng" val="72"/>
                              <dgm:param type="ctrShpMap" val="fNode"/>
                            </dgm:alg>
                          </dgm:if>
                          <dgm:if name="Name373" axis="ch ch" ptType="node node" st="5 1" cnt="1 0" func="cnt" op="equ" val="2">
                            <dgm:alg type="cycle">
                              <dgm:param type="stAng" val="117"/>
                              <dgm:param type="spanAng" val="-90"/>
                              <dgm:param type="ctrShpMap" val="fNode"/>
                            </dgm:alg>
                          </dgm:if>
                          <dgm:else name="Name374">
                            <dgm:alg type="cycle">
                              <dgm:param type="stAng" val="0"/>
                              <dgm:param type="spanAng" val="-360"/>
                              <dgm:param type="ctrShpMap" val="fNode"/>
                            </dgm:alg>
                          </dgm:else>
                        </dgm:choose>
                      </dgm:if>
                      <dgm:if name="Name375" axis="ch" ptType="node" func="cnt" op="equ" val="6">
                        <dgm:choose name="Name376">
                          <dgm:if name="Name377" axis="ch ch" ptType="node node" st="5 1" cnt="1 0" func="cnt" op="equ" val="1">
                            <dgm:alg type="cycle">
                              <dgm:param type="stAng" val="120"/>
                              <dgm:param type="ctrShpMap" val="fNode"/>
                            </dgm:alg>
                          </dgm:if>
                          <dgm:if name="Name378" axis="ch ch" ptType="node node" st="5 1" cnt="1 0" func="cnt" op="equ" val="2">
                            <dgm:alg type="cycle">
                              <dgm:param type="stAng" val="165"/>
                              <dgm:param type="spanAng" val="-90"/>
                              <dgm:param type="ctrShpMap" val="fNode"/>
                            </dgm:alg>
                          </dgm:if>
                          <dgm:else name="Name379">
                            <dgm:alg type="cycle">
                              <dgm:param type="stAng" val="0"/>
                              <dgm:param type="spanAng" val="-360"/>
                              <dgm:param type="ctrShpMap" val="fNode"/>
                            </dgm:alg>
                          </dgm:else>
                        </dgm:choose>
                      </dgm:if>
                      <dgm:if name="Name380" axis="ch" ptType="node" func="cnt" op="gte" val="7">
                        <dgm:choose name="Name381">
                          <dgm:if name="Name382" axis="ch ch" ptType="node node" st="5 1" cnt="1 0" func="cnt" op="equ" val="1">
                            <dgm:alg type="cycle">
                              <dgm:param type="stAng" val="154"/>
                              <dgm:param type="ctrShpMap" val="fNode"/>
                            </dgm:alg>
                          </dgm:if>
                          <dgm:if name="Name383" axis="ch ch" ptType="node node" st="5 1" cnt="1 0" func="cnt" op="equ" val="2">
                            <dgm:alg type="cycle">
                              <dgm:param type="stAng" val="199"/>
                              <dgm:param type="spanAng" val="-90"/>
                              <dgm:param type="ctrShpMap" val="fNode"/>
                            </dgm:alg>
                          </dgm:if>
                          <dgm:else name="Name384">
                            <dgm:alg type="cycle">
                              <dgm:param type="stAng" val="0"/>
                              <dgm:param type="spanAng" val="-360"/>
                              <dgm:param type="ctrShpMap" val="fNode"/>
                            </dgm:alg>
                          </dgm:else>
                        </dgm:choose>
                      </dgm:if>
                      <dgm:else name="Name385"/>
                    </dgm:choose>
                  </dgm:else>
                </dgm:choose>
                <dgm:shape r:blip="">
                  <dgm:adjLst/>
                </dgm:shape>
                <dgm:presOf/>
                <dgm:constrLst>
                  <dgm:constr type="sp" refType="w" fact="0.1"/>
                  <dgm:constr type="sibSp" refType="w" fact="0.1"/>
                </dgm:constrLst>
                <dgm:forEach name="Name386" axis="ch" ptType="node" st="5" cnt="1">
                  <dgm:layoutNode name="childCenter5" styleLbl="node1">
                    <dgm:alg type="tx"/>
                    <dgm:shape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dgm:ruleLst>
                  </dgm:layoutNode>
                  <dgm:forEach name="Name387" axis="ch">
                    <dgm:forEach name="Name388" axis="self" ptType="parTrans">
                      <dgm:layoutNode name="Name389">
                        <dgm:alg type="conn">
                          <dgm:param type="dim" val="1D"/>
                          <dgm:param type="begSty" val="noArr"/>
                          <dgm:param type="endSty" val="noArr"/>
                          <dgm:param type="begPts" val="auto"/>
                          <dgm:param type="endPts" val="auto"/>
                        </dgm:alg>
                        <dgm:shape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dgm:ruleLst>
                      </dgm:layoutNode>
                    </dgm:forEach>
                  </dgm:forEach>
                </dgm:forEach>
              </dgm:layoutNode>
              <dgm:forEach name="Name391" axis="ch" ptType="parTrans" st="5" cnt="1">
                <dgm:layoutNode name="Name392">
                  <dgm:alg type="conn">
                    <dgm:param type="srcNode" val="textCenter"/>
                    <dgm:param type="dstNode" val="childCenter5"/>
                    <dgm:param type="dim" val="1D"/>
                    <dgm:param type="endSty" val="noArr"/>
                    <dgm:param type="begPts" val="auto"/>
                    <dgm:param type="endPts" val="auto"/>
                  </dgm:alg>
                  <dgm:shape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stAng" val="300"/>
                              <dgm:param type="ctrShpMap" val="fNode"/>
                            </dgm:alg>
                          </dgm:if>
                          <dgm:if name="Name402" axis="ch ch" ptType="node node" st="6 1" cnt="1 0" func="cnt" op="equ" val="2">
                            <dgm:alg type="cycle">
                              <dgm:param type="stAng" val="255"/>
                              <dgm:param type="spanAng" val="90"/>
                              <dgm:param type="ctrShpMap" val="fNode"/>
                            </dgm:alg>
                          </dgm:if>
                          <dgm:else name="Name403">
                            <dgm:alg type="cycle">
                              <dgm:param type="stAng" val="0"/>
                              <dgm:param type="spanAng" val="360"/>
                              <dgm:param type="ctrShpMap" val="fNode"/>
                            </dgm:alg>
                          </dgm:else>
                        </dgm:choose>
                      </dgm:if>
                      <dgm:if name="Name404" axis="ch" ptType="node" func="cnt" op="gte" val="7">
                        <dgm:choose name="Name405">
                          <dgm:if name="Name406" axis="ch ch" ptType="node node" st="6 1" cnt="1 0" func="cnt" op="equ" val="1">
                            <dgm:alg type="cycle">
                              <dgm:param type="stAng" val="257"/>
                              <dgm:param type="ctrShpMap" val="fNode"/>
                            </dgm:alg>
                          </dgm:if>
                          <dgm:if name="Name407" axis="ch ch" ptType="node node" st="6 1" cnt="1 0" func="cnt" op="equ" val="2">
                            <dgm:alg type="cycle">
                              <dgm:param type="stAng" val="212"/>
                              <dgm:param type="spanAng" val="90"/>
                              <dgm:param type="ctrShpMap" val="fNode"/>
                            </dgm:alg>
                          </dgm:if>
                          <dgm:else name="Name408">
                            <dgm:alg type="cycle">
                              <dgm:param type="stAng" val="0"/>
                              <dgm:param type="spanAng" val="360"/>
                              <dgm:param type="ctrShpMap" val="fNode"/>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stAng" val="60"/>
                              <dgm:param type="ctrShpMap" val="fNode"/>
                            </dgm:alg>
                          </dgm:if>
                          <dgm:if name="Name415" axis="ch ch" ptType="node node" st="6 1" cnt="1 0" func="cnt" op="equ" val="2">
                            <dgm:alg type="cycle">
                              <dgm:param type="stAng" val="105"/>
                              <dgm:param type="spanAng" val="-90"/>
                              <dgm:param type="ctrShpMap" val="fNode"/>
                            </dgm:alg>
                          </dgm:if>
                          <dgm:else name="Name416">
                            <dgm:alg type="cycle">
                              <dgm:param type="stAng" val="0"/>
                              <dgm:param type="spanAng" val="-360"/>
                              <dgm:param type="ctrShpMap" val="fNode"/>
                            </dgm:alg>
                          </dgm:else>
                        </dgm:choose>
                      </dgm:if>
                      <dgm:if name="Name417" axis="ch" ptType="node" func="cnt" op="gte" val="7">
                        <dgm:choose name="Name418">
                          <dgm:if name="Name419" axis="ch ch" ptType="node node" st="6 1" cnt="1 0" func="cnt" op="equ" val="1">
                            <dgm:alg type="cycle">
                              <dgm:param type="stAng" val="102"/>
                              <dgm:param type="ctrShpMap" val="fNode"/>
                            </dgm:alg>
                          </dgm:if>
                          <dgm:if name="Name420" axis="ch ch" ptType="node node" st="6 1" cnt="1 0" func="cnt" op="equ" val="2">
                            <dgm:alg type="cycle">
                              <dgm:param type="stAng" val="147"/>
                              <dgm:param type="spanAng" val="-90"/>
                              <dgm:param type="ctrShpMap" val="fNode"/>
                            </dgm:alg>
                          </dgm:if>
                          <dgm:else name="Name421">
                            <dgm:alg type="cycle">
                              <dgm:param type="stAng" val="0"/>
                              <dgm:param type="spanAng" val="-360"/>
                              <dgm:param type="ctrShpMap" val="fNode"/>
                            </dgm:alg>
                          </dgm:else>
                        </dgm:choose>
                      </dgm:if>
                      <dgm:else name="Name422"/>
                    </dgm:choose>
                  </dgm:else>
                </dgm:choose>
                <dgm:shape r:blip="">
                  <dgm:adjLst/>
                </dgm:shape>
                <dgm:presOf/>
                <dgm:constrLst>
                  <dgm:constr type="sp" refType="w" fact="0.1"/>
                  <dgm:constr type="sibSp" refType="w" fact="0.1"/>
                </dgm:constrLst>
                <dgm:forEach name="Name423" axis="ch" ptType="node" st="6" cnt="1">
                  <dgm:layoutNode name="childCenter6" styleLbl="node1">
                    <dgm:alg type="tx"/>
                    <dgm:shape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dgm:ruleLst>
                  </dgm:layoutNode>
                  <dgm:forEach name="Name424" axis="ch">
                    <dgm:forEach name="Name425" axis="self" ptType="parTrans">
                      <dgm:layoutNode name="Name426">
                        <dgm:alg type="conn">
                          <dgm:param type="dim" val="1D"/>
                          <dgm:param type="begSty" val="noArr"/>
                          <dgm:param type="endSty" val="noArr"/>
                          <dgm:param type="begPts" val="auto"/>
                          <dgm:param type="endPts" val="auto"/>
                        </dgm:alg>
                        <dgm:shape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dgm:ruleLst>
                      </dgm:layoutNode>
                    </dgm:forEach>
                  </dgm:forEach>
                </dgm:forEach>
              </dgm:layoutNode>
              <dgm:forEach name="Name428" axis="ch" ptType="parTrans" st="6" cnt="1">
                <dgm:layoutNode name="Name429">
                  <dgm:alg type="conn">
                    <dgm:param type="srcNode" val="textCenter"/>
                    <dgm:param type="dstNode" val="childCenter6"/>
                    <dgm:param type="dim" val="1D"/>
                    <dgm:param type="endSty" val="noArr"/>
                    <dgm:param type="begPts" val="auto"/>
                    <dgm:param type="endPts" val="auto"/>
                  </dgm:alg>
                  <dgm:shape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stAng" val="308"/>
                              <dgm:param type="ctrShpMap" val="fNode"/>
                            </dgm:alg>
                          </dgm:if>
                          <dgm:if name="Name439" axis="ch ch" ptType="node node" st="7 1" cnt="1 0" func="cnt" op="equ" val="2">
                            <dgm:alg type="cycle">
                              <dgm:param type="stAng" val="263"/>
                              <dgm:param type="spanAng" val="90"/>
                              <dgm:param type="ctrShpMap" val="fNode"/>
                            </dgm:alg>
                          </dgm:if>
                          <dgm:else name="Name440">
                            <dgm:alg type="cycle">
                              <dgm:param type="stAng" val="0"/>
                              <dgm:param type="spanAng" val="360"/>
                              <dgm:param type="ctrShpMap" val="fNode"/>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stAng" val="51"/>
                              <dgm:param type="ctrShpMap" val="fNode"/>
                            </dgm:alg>
                          </dgm:if>
                          <dgm:if name="Name447" axis="ch ch" ptType="node node" st="7 1" cnt="1 0" func="cnt" op="equ" val="2">
                            <dgm:alg type="cycle">
                              <dgm:param type="stAng" val="96"/>
                              <dgm:param type="spanAng" val="-90"/>
                              <dgm:param type="ctrShpMap" val="fNode"/>
                            </dgm:alg>
                          </dgm:if>
                          <dgm:else name="Name448">
                            <dgm:alg type="cycle">
                              <dgm:param type="stAng" val="0"/>
                              <dgm:param type="spanAng" val="-360"/>
                              <dgm:param type="ctrShpMap" val="fNode"/>
                            </dgm:alg>
                          </dgm:else>
                        </dgm:choose>
                      </dgm:if>
                      <dgm:else name="Name449"/>
                    </dgm:choose>
                  </dgm:else>
                </dgm:choose>
                <dgm:shape r:blip="">
                  <dgm:adjLst/>
                </dgm:shape>
                <dgm:presOf/>
                <dgm:constrLst>
                  <dgm:constr type="sp" refType="w" fact="0.1"/>
                  <dgm:constr type="sibSp" refType="w" fact="0.1"/>
                </dgm:constrLst>
                <dgm:forEach name="Name450" axis="ch" ptType="node" st="7" cnt="1">
                  <dgm:layoutNode name="childCenter7" styleLbl="node1">
                    <dgm:alg type="tx"/>
                    <dgm:shape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dgm:ruleLst>
                  </dgm:layoutNode>
                  <dgm:forEach name="Name451" axis="ch">
                    <dgm:forEach name="Name452" axis="self" ptType="parTrans">
                      <dgm:layoutNode name="Name453">
                        <dgm:alg type="conn">
                          <dgm:param type="dim" val="1D"/>
                          <dgm:param type="begSty" val="noArr"/>
                          <dgm:param type="endSty" val="noArr"/>
                          <dgm:param type="begPts" val="auto"/>
                          <dgm:param type="endPts" val="auto"/>
                        </dgm:alg>
                        <dgm:shape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dgm:ruleLst>
                      </dgm:layoutNode>
                    </dgm:forEach>
                  </dgm:forEach>
                </dgm:forEach>
              </dgm:layoutNode>
              <dgm:forEach name="Name455" axis="ch" ptType="parTrans" st="7" cnt="1">
                <dgm:layoutNode name="Name456">
                  <dgm:alg type="conn">
                    <dgm:param type="srcNode" val="textCenter"/>
                    <dgm:param type="dstNode" val="childCenter7"/>
                    <dgm:param type="dim" val="1D"/>
                    <dgm:param type="endSty" val="noArr"/>
                    <dgm:param type="begPts" val="auto"/>
                    <dgm:param type="endPts" val="auto"/>
                  </dgm:alg>
                  <dgm:shape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quickStyle1.xml><?xml version="1.0" encoding="utf-8"?>
<dgm:styleDef xmlns:a="http://schemas.openxmlformats.org/drawingml/2006/main" xmlns:dgm="http://schemas.openxmlformats.org/drawingml/2006/diagram" uniqueId="urn:microsoft.com/office/officeart/2005/8/quickstyle/simple3#1">
  <dgm:title val=""/>
  <dgm:desc val=""/>
  <dgm:catLst>
    <dgm:cat type="simple" pri="10300"/>
  </dgm:catLst>
  <dgm:scene3d>
    <a:camera prst="orthographicFront"/>
    <a:lightRig rig="threePt" dir="t"/>
  </dgm:scene3d>
  <dgm:styleLbl name="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1">
        <a:scrgbClr r="0" g="0" b="0"/>
      </a:lnRef>
      <a:fillRef idx="1">
        <a:scrgbClr r="0" g="0" b="0"/>
      </a:fillRef>
      <a:effectRef idx="1">
        <a:scrgbClr r="0" g="0" b="0"/>
      </a:effectRef>
      <a:fontRef idx="minor"/>
    </dgm:style>
  </dgm:styleLbl>
  <dgm:styleLbl name="alignNode1">
    <dgm:scene3d>
      <a:camera prst="orthographicFront"/>
      <a:lightRig rig="threePt" dir="t"/>
    </dgm:scene3d>
    <dgm:txPr/>
    <dgm:style>
      <a:lnRef idx="1">
        <a:scrgbClr r="0" g="0" b="0"/>
      </a:lnRef>
      <a:fillRef idx="2">
        <a:scrgbClr r="0" g="0" b="0"/>
      </a:fillRef>
      <a:effectRef idx="1">
        <a:scrgbClr r="0" g="0" b="0"/>
      </a:effectRef>
      <a:fontRef idx="minor">
        <a:schemeClr val="dk1"/>
      </a:fontRef>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b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1">
        <a:scrgbClr r="0" g="0" b="0"/>
      </a:lnRef>
      <a:fillRef idx="1">
        <a:scrgbClr r="0" g="0" b="0"/>
      </a:fillRef>
      <a:effectRef idx="1">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1">
        <a:scrgbClr r="0" g="0" b="0"/>
      </a:effectRef>
      <a:fontRef idx="minor"/>
    </dgm:style>
  </dgm:styleLbl>
  <dgm:styleLbl name="bgSibTrans2D1">
    <dgm:scene3d>
      <a:camera prst="orthographicFront"/>
      <a:lightRig rig="threePt" dir="t"/>
    </dgm:scene3d>
    <dgm:txPr/>
    <dgm:style>
      <a:lnRef idx="0">
        <a:scrgbClr r="0" g="0" b="0"/>
      </a:lnRef>
      <a:fillRef idx="2">
        <a:scrgbClr r="0" g="0" b="0"/>
      </a:fillRef>
      <a:effectRef idx="1">
        <a:scrgbClr r="0" g="0" b="0"/>
      </a:effectRef>
      <a:fontRef idx="minor">
        <a:schemeClr val="dk1"/>
      </a:fontRef>
    </dgm:style>
  </dgm:styleLbl>
  <dgm:styleLbl name="callout">
    <dgm:scene3d>
      <a:camera prst="orthographicFront"/>
      <a:lightRig rig="threePt" dir="t"/>
    </dgm:scene3d>
    <dgm:txPr/>
    <dgm:style>
      <a:lnRef idx="1">
        <a:scrgbClr r="0" g="0" b="0"/>
      </a:lnRef>
      <a:fillRef idx="2">
        <a:scrgbClr r="0" g="0" b="0"/>
      </a:fillRef>
      <a:effectRef idx="1">
        <a:scrgbClr r="0" g="0" b="0"/>
      </a:effectRef>
      <a:fontRef idx="minor"/>
    </dgm:style>
  </dgm:styleLbl>
  <dgm:styleLbl name="conF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1">
        <a:scrgbClr r="0" g="0" b="0"/>
      </a:effectRef>
      <a:fontRef idx="minor"/>
    </dgm:style>
  </dgm:styleLbl>
  <dgm:styleLbl name="fgAcc0">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1">
        <a:scrgbClr r="0" g="0" b="0"/>
      </a:lnRef>
      <a:fillRef idx="1">
        <a:scrgbClr r="0" g="0" b="0"/>
      </a:fillRef>
      <a:effectRef idx="1">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fgSibTrans2D1">
    <dgm:scene3d>
      <a:camera prst="orthographicFront"/>
      <a:lightRig rig="threePt" dir="t"/>
    </dgm:scene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txPr/>
    <dgm:style>
      <a:lnRef idx="1">
        <a:scrgbClr r="0" g="0" b="0"/>
      </a:lnRef>
      <a:fillRef idx="2">
        <a:scrgbClr r="0" g="0" b="0"/>
      </a:fillRef>
      <a:effectRef idx="1">
        <a:scrgbClr r="0" g="0" b="0"/>
      </a:effectRef>
      <a:fontRef idx="minor">
        <a:schemeClr val="dk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2">
        <a:scrgbClr r="0" g="0" b="0"/>
      </a:fillRef>
      <a:effectRef idx="1">
        <a:scrgbClr r="0" g="0" b="0"/>
      </a:effectRef>
      <a:fontRef idx="minor">
        <a:schemeClr val="dk1"/>
      </a:fontRef>
    </dgm:style>
  </dgm:styleLbl>
  <dgm:styleLbl name="solid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1">
        <a:scrgbClr r="0" g="0" b="0"/>
      </a:lnRef>
      <a:fillRef idx="2">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Def>
</file>

<file path=ppt/slideLayouts/_rels/slideLayout1.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tags" Target="../tags/tag7.xml" /><Relationship Id="rId2" Type="http://schemas.openxmlformats.org/officeDocument/2006/relationships/tags" Target="../tags/tag8.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tags" Target="../tags/tag12.xml" /><Relationship Id="rId7"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tags" Target="../tags/tag19.xml"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tags" Target="../tags/tag22.xml" /><Relationship Id="rId5" Type="http://schemas.openxmlformats.org/officeDocument/2006/relationships/tags" Target="../tags/tag23.xml"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tags" Target="../tags/tag26.xml" /><Relationship Id="rId10" Type="http://schemas.openxmlformats.org/officeDocument/2006/relationships/slideMaster" Target="../slideMasters/slideMaster1.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tags" Target="../tags/tag29.xml" /><Relationship Id="rId5" Type="http://schemas.openxmlformats.org/officeDocument/2006/relationships/tags" Target="../tags/tag30.xml" /><Relationship Id="rId6" Type="http://schemas.openxmlformats.org/officeDocument/2006/relationships/tags" Target="../tags/tag31.xml" /><Relationship Id="rId7" Type="http://schemas.openxmlformats.org/officeDocument/2006/relationships/tags" Target="../tags/tag32.xml" /><Relationship Id="rId8" Type="http://schemas.openxmlformats.org/officeDocument/2006/relationships/tags" Target="../tags/tag33.xml" /><Relationship Id="rId9" Type="http://schemas.openxmlformats.org/officeDocument/2006/relationships/tags" Target="../tags/tag34.xml" /></Relationships>
</file>

<file path=ppt/slideLayouts/_rels/slideLayout6.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tags" Target="../tags/tag40.xml" /><Relationship Id="rId2" Type="http://schemas.openxmlformats.org/officeDocument/2006/relationships/tags" Target="../tags/tag41.xml" /><Relationship Id="rId3" Type="http://schemas.openxmlformats.org/officeDocument/2006/relationships/tags" Target="../tags/tag42.xml" /><Relationship Id="rId4" Type="http://schemas.openxmlformats.org/officeDocument/2006/relationships/tags" Target="../tags/tag43.xml" /><Relationship Id="rId5"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tags" Target="../tags/tag50.xml" /><Relationship Id="rId8"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tags" Target="../tags/tag57.xml" /><Relationship Id="rId8"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tags" Target="../tags/tag64.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83.xml" /><Relationship Id="rId2" Type="http://schemas.openxmlformats.org/officeDocument/2006/relationships/tags" Target="../tags/tag84.xml" /><Relationship Id="rId3" Type="http://schemas.openxmlformats.org/officeDocument/2006/relationships/tags" Target="../tags/tag85.xml" /><Relationship Id="rId4" Type="http://schemas.openxmlformats.org/officeDocument/2006/relationships/tags" Target="../tags/tag86.xml" /><Relationship Id="rId5" Type="http://schemas.openxmlformats.org/officeDocument/2006/relationships/tags" Target="../tags/tag87.xml" /><Relationship Id="rId6" Type="http://schemas.openxmlformats.org/officeDocument/2006/relationships/tags" Target="../tags/tag88.xml" /><Relationship Id="rId7"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89.xml"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90.xml" /><Relationship Id="rId2"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91.xml"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92.xml" /><Relationship Id="rId2"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93.xml"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98.xml" /><Relationship Id="rId2" Type="http://schemas.openxmlformats.org/officeDocument/2006/relationships/slideMaster" Target="../slideMasters/slideMaster3.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99.xml" /><Relationship Id="rId2" Type="http://schemas.openxmlformats.org/officeDocument/2006/relationships/image" Target="../media/image2.png" /><Relationship Id="rId3" Type="http://schemas.openxmlformats.org/officeDocument/2006/relationships/tags" Target="../tags/tag100.xml" /><Relationship Id="rId4" Type="http://schemas.openxmlformats.org/officeDocument/2006/relationships/slideMaster" Target="../slideMasters/slideMaster3.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01.xml" /><Relationship Id="rId2"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custDataLst>
            <p:tags r:id="rId1"/>
          </p:custDataLst>
        </p:nvPr>
      </p:nvGrpSpPr>
      <p:grpSpPr>
        <a:xfrm>
          <a:off x="0" y="0"/>
          <a:ext cx="0" cy="0"/>
        </a:xfrm>
      </p:grpSpPr>
      <p:sp>
        <p:nvSpPr>
          <p:cNvPr id="2" name="Title 1" title=""/>
          <p:cNvSpPr>
            <a:spLocks noGrp="1"/>
          </p:cNvSpPr>
          <p:nvPr>
            <p:ph type="ctrTitle"/>
            <p:custDataLst>
              <p:tags r:id="rId2"/>
            </p:custDataLst>
          </p:nvPr>
        </p:nvSpPr>
        <p:spPr/>
        <p:txBody>
          <a:bodyPr/>
          <a:lstStyle/>
          <a:p>
            <a:r>
              <a:rPr lang="en-US" smtClean="0"/>
              <a:t>Click to edit Master title style</a:t>
            </a:r>
            <a:endParaRPr lang="en-US"/>
          </a:p>
        </p:txBody>
      </p:sp>
      <p:sp>
        <p:nvSpPr>
          <p:cNvPr id="3" name="Subtitle 2" title=""/>
          <p:cNvSpPr>
            <a:spLocks noGrp="1"/>
          </p:cNvSpPr>
          <p:nvPr>
            <p:ph type="subTitle" idx="1"/>
            <p:custDataLst>
              <p:tags r:id="rId3"/>
            </p:custDataLst>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custDataLst>
              <p:tags r:id="rId4"/>
            </p:custDataLst>
          </p:nvPr>
        </p:nvSpPr>
        <p:spPr/>
        <p:txBody>
          <a:bodyPr/>
          <a:lstStyle/>
          <a:p>
            <a:fld id="{D3681D8C-B036-4976-8891-7A1133528DAC}"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C6CCB671-83C2-4CF5-A843-96135D5E4401}"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custDataLst>
              <p:tags r:id="rId4"/>
            </p:custDataLst>
          </p:nvPr>
        </p:nvSpPr>
        <p:spPr/>
        <p:txBody>
          <a:bodyPr/>
          <a:lstStyle/>
          <a:p>
            <a:fld id="{4F116FB4-D73D-4430-B5AE-8899E4E84ACD}"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sz="half" idx="1"/>
            <p:custDataLst>
              <p:tags r:id="rId3"/>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custDataLst>
              <p:tags r:id="rId4"/>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custDataLst>
              <p:tags r:id="rId5"/>
            </p:custDataLst>
          </p:nvPr>
        </p:nvSpPr>
        <p:spPr/>
        <p:txBody>
          <a:bodyPr/>
          <a:lstStyle/>
          <a:p>
            <a:fld id="{E70DC014-94D1-4F98-8FA6-1A10BECFDFDC}"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custDataLst>
              <p:tags r:id="rId4"/>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custDataLst>
              <p:tags r:id="rId5"/>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custDataLst>
              <p:tags r:id="rId6"/>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custDataLst>
              <p:tags r:id="rId7"/>
            </p:custDataLst>
          </p:nvPr>
        </p:nvSpPr>
        <p:spPr/>
        <p:txBody>
          <a:bodyPr/>
          <a:lstStyle/>
          <a:p>
            <a:fld id="{DCFA5D62-C1B6-4E67-A009-3C5C52957F82}" type="datetimeFigureOut">
              <a:rPr lang="en-US" smtClean="0"/>
              <a:t>11/7/2009</a:t>
            </a:fld>
            <a:endParaRPr lang="en-US"/>
          </a:p>
        </p:txBody>
      </p:sp>
      <p:sp>
        <p:nvSpPr>
          <p:cNvPr id="8" name="Footer Placeholder 7" title=""/>
          <p:cNvSpPr>
            <a:spLocks noGrp="1"/>
          </p:cNvSpPr>
          <p:nvPr>
            <p:ph type="ftr" sz="quarter" idx="6"/>
            <p:custDataLst>
              <p:tags r:id="rId8"/>
            </p:custDataLst>
          </p:nvPr>
        </p:nvSpPr>
        <p:spPr/>
        <p:txBody>
          <a:bodyPr/>
          <a:lstStyle/>
          <a:p>
            <a:endParaRPr lang="en-US"/>
          </a:p>
        </p:txBody>
      </p:sp>
      <p:sp>
        <p:nvSpPr>
          <p:cNvPr id="9" name="Slide Number Placeholder 8" title=""/>
          <p:cNvSpPr>
            <a:spLocks noGrp="1"/>
          </p:cNvSpPr>
          <p:nvPr>
            <p:ph type="sldNum" sz="quarter" idx="7"/>
            <p:custDataLst>
              <p:tags r:id="rId9"/>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Date Placeholder 2" title=""/>
          <p:cNvSpPr>
            <a:spLocks noGrp="1"/>
          </p:cNvSpPr>
          <p:nvPr>
            <p:ph type="dt" sz="half" idx="1"/>
            <p:custDataLst>
              <p:tags r:id="rId3"/>
            </p:custDataLst>
          </p:nvPr>
        </p:nvSpPr>
        <p:spPr/>
        <p:txBody>
          <a:bodyPr/>
          <a:lstStyle/>
          <a:p>
            <a:fld id="{93B97F01-A0EB-49D9-BA27-9E4543C7A48A}" type="datetimeFigureOut">
              <a:rPr lang="en-US" smtClean="0"/>
              <a:t>11/7/2009</a:t>
            </a:fld>
            <a:endParaRPr lang="en-US"/>
          </a:p>
        </p:txBody>
      </p:sp>
      <p:sp>
        <p:nvSpPr>
          <p:cNvPr id="4" name="Footer Placeholder 3" title=""/>
          <p:cNvSpPr>
            <a:spLocks noGrp="1"/>
          </p:cNvSpPr>
          <p:nvPr>
            <p:ph type="ftr" sz="quarter" idx="2"/>
            <p:custDataLst>
              <p:tags r:id="rId4"/>
            </p:custDataLst>
          </p:nvPr>
        </p:nvSpPr>
        <p:spPr/>
        <p:txBody>
          <a:bodyPr/>
          <a:lstStyle/>
          <a:p>
            <a:endParaRPr lang="en-US"/>
          </a:p>
        </p:txBody>
      </p:sp>
      <p:sp>
        <p:nvSpPr>
          <p:cNvPr id="5" name="Slide Number Placeholder 4" title=""/>
          <p:cNvSpPr>
            <a:spLocks noGrp="1"/>
          </p:cNvSpPr>
          <p:nvPr>
            <p:ph type="sldNum" sz="quarter" idx="3"/>
            <p:custDataLst>
              <p:tags r:id="rId5"/>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custDataLst>
            <p:tags r:id="rId1"/>
          </p:custDataLst>
        </p:nvPr>
      </p:nvGrpSpPr>
      <p:grpSpPr>
        <a:xfrm>
          <a:off x="0" y="0"/>
          <a:ext cx="0" cy="0"/>
        </a:xfrm>
      </p:grpSpPr>
      <p:sp>
        <p:nvSpPr>
          <p:cNvPr id="2" name="Date Placeholder 1" title=""/>
          <p:cNvSpPr>
            <a:spLocks noGrp="1"/>
          </p:cNvSpPr>
          <p:nvPr>
            <p:ph type="dt" sz="half"/>
            <p:custDataLst>
              <p:tags r:id="rId2"/>
            </p:custDataLst>
          </p:nvPr>
        </p:nvSpPr>
        <p:spPr/>
        <p:txBody>
          <a:bodyPr/>
          <a:lstStyle/>
          <a:p>
            <a:fld id="{72C8D05C-89FB-4A9B-80A0-F537FF22B26A}" type="datetimeFigureOut">
              <a:rPr lang="en-US" smtClean="0"/>
              <a:t>11/7/2009</a:t>
            </a:fld>
            <a:endParaRPr lang="en-US"/>
          </a:p>
        </p:txBody>
      </p:sp>
      <p:sp>
        <p:nvSpPr>
          <p:cNvPr id="3" name="Footer Placeholder 2" title=""/>
          <p:cNvSpPr>
            <a:spLocks noGrp="1"/>
          </p:cNvSpPr>
          <p:nvPr>
            <p:ph type="ftr" sz="quarter" idx="1"/>
            <p:custDataLst>
              <p:tags r:id="rId3"/>
            </p:custDataLst>
          </p:nvPr>
        </p:nvSpPr>
        <p:spPr/>
        <p:txBody>
          <a:bodyPr/>
          <a:lstStyle/>
          <a:p>
            <a:endParaRPr lang="en-US"/>
          </a:p>
        </p:txBody>
      </p:sp>
      <p:sp>
        <p:nvSpPr>
          <p:cNvPr id="4" name="Slide Number Placeholder 3" title=""/>
          <p:cNvSpPr>
            <a:spLocks noGrp="1"/>
          </p:cNvSpPr>
          <p:nvPr>
            <p:ph type="sldNum" sz="quarter" idx="2"/>
            <p:custDataLst>
              <p:tags r:id="rId4"/>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E9F84E9F-752B-4649-A47A-9462376F629B}"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custDataLst>
              <p:tags r:id="rId3"/>
            </p:custDataLst>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3E6506BE-0CB9-48C6-B922-46AECEC37262}"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9A29947D-4D85-4F66-95B8-EFC888C3D299}"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custDataLst>
            <p:tags r:id="rId1"/>
          </p:custDataLst>
        </p:nvPr>
      </p:nvGrpSpPr>
      <p:grpSpPr>
        <a:xfrm>
          <a:off x="0" y="0"/>
          <a:ext cx="0" cy="0"/>
        </a:xfrm>
      </p:grpSpPr>
      <p:sp>
        <p:nvSpPr>
          <p:cNvPr id="2" name="Vertical Title 1" title=""/>
          <p:cNvSpPr>
            <a:spLocks noGrp="1"/>
          </p:cNvSpPr>
          <p:nvPr>
            <p:ph type="title" orient="vert"/>
            <p:custDataLst>
              <p:tags r:id="rId2"/>
            </p:custDataLs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F5897FA2-644A-4C93-AF54-8031FBF33DAC}"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8200" y="365125"/>
            <a:ext cx="10515600" cy="1325563"/>
          </a:xfrm>
          <a:prstGeom prst="rect">
            <a:avLst/>
          </a:prstGeom>
        </p:spPr>
        <p:txBody>
          <a:bodyPr/>
          <a:lstStyle/>
          <a:p>
            <a:r>
              <a:rPr lang="zh-CN" altLang="en-US" smtClean="0"/>
              <a:t>单击此处编辑母版标题样式</a:t>
            </a:r>
            <a:endParaRPr lang="zh-CN" altLang="en-US"/>
          </a:p>
        </p:txBody>
      </p:sp>
      <p:sp>
        <p:nvSpPr>
          <p:cNvPr id="3" name="内容占位符 2"/>
          <p:cNvSpPr>
            <a:spLocks noGrp="1"/>
          </p:cNvSpPr>
          <p:nvPr>
            <p:ph idx="1" hasCustomPrompt="1"/>
            <p:custDataLst>
              <p:tags r:id="rId3"/>
            </p:custDataLst>
          </p:nvPr>
        </p:nvSpPr>
        <p:spPr>
          <a:xfrm>
            <a:off x="838200" y="1825625"/>
            <a:ext cx="10515600" cy="4351338"/>
          </a:xfrm>
          <a:prstGeom prst="rect">
            <a:avLst/>
          </a:prstGeom>
        </p:spPr>
        <p:txBody>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4"/>
            </p:custDataLst>
          </p:nvPr>
        </p:nvSpPr>
        <p:spPr>
          <a:xfrm>
            <a:off x="8382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67918DD-F32C-40AE-BFB5-741B5886C773}"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a:xfrm>
            <a:off x="4038600" y="6356350"/>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12"/>
            <p:custDataLst>
              <p:tags r:id="rId6"/>
            </p:custDataLst>
          </p:nvPr>
        </p:nvSpPr>
        <p:spPr>
          <a:xfrm>
            <a:off x="86106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C9349654-8A83-41C1-B6F2-193D712776EF}" type="slidenum">
              <a:rPr lang="zh-CN" altLang="en-US" smtClean="0"/>
              <a:t/>
            </a:fld>
            <a:endParaRPr lang="zh-CN" altLang="en-US"/>
          </a:p>
        </p:txBody>
      </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cSld name="1_标题幻灯片">
    <p:spTree>
      <p:nvGrpSpPr>
        <p:cNvPr id="1" name=""/>
        <p:cNvGrpSpPr/>
        <p:nvPr>
          <p:custDataLst>
            <p:tags r:id="rId1"/>
          </p:custDataLst>
        </p:nvPr>
      </p:nvGrpSpPr>
      <p:grpSpPr>
        <a:xfrm>
          <a:off x="0" y="0"/>
          <a:ext cx="0" cy="0"/>
        </a:xfrm>
      </p:grpSpPr>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cSld name="节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1850" y="1709738"/>
            <a:ext cx="10515600" cy="2852737"/>
          </a:xfrm>
          <a:prstGeom prst="rect">
            <a:avLst/>
          </a:prstGeom>
        </p:spPr>
        <p:txBody>
          <a:bodyPr anchor="b"/>
          <a:lstStyle>
            <a:lvl1pPr>
              <a:defRPr sz="6000"/>
            </a:lvl1pPr>
          </a:lstStyle>
          <a:p>
            <a:r>
              <a:rPr lang="zh-CN" altLang="en-US"/>
              <a:t>单击此处编辑母版标题样式</a:t>
            </a:r>
            <a:endParaRPr lang="zh-CN" altLang="en-US"/>
          </a:p>
        </p:txBody>
      </p:sp>
      <p:sp>
        <p:nvSpPr>
          <p:cNvPr id="3" name="文本占位符 2"/>
          <p:cNvSpPr>
            <a:spLocks noGrp="1"/>
          </p:cNvSpPr>
          <p:nvPr>
            <p:ph type="body" idx="1"/>
            <p:custDataLst>
              <p:tags r:id="rId3"/>
            </p:custDataLst>
          </p:nvPr>
        </p:nvSpPr>
        <p:spPr>
          <a:xfrm>
            <a:off x="831850" y="4589463"/>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4"/>
            </p:custDataLst>
          </p:nvPr>
        </p:nvSpPr>
        <p:spPr>
          <a:xfrm>
            <a:off x="8382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fld id="{D997B5FA-0921-464F-AAE1-844C04324D75}" type="datetimeFigureOut">
              <a:rPr kumimoji="0" lang="zh-CN" altLang="en-US" sz="1200" b="0" i="0" u="none" strike="noStrike" kern="1200" cap="none" spc="0" normalizeH="0" baseline="0" noProof="0" smtClean="0">
                <a:ln>
                  <a:noFill/>
                </a:ln>
                <a:solidFill>
                  <a:prstClr val="black">
                    <a:tint val="75000"/>
                  </a:prstClr>
                </a:solidFill>
                <a:effectLst/>
                <a:uLnTx/>
                <a:uFillTx/>
                <a:latin typeface="Calibri"/>
                <a:ea typeface="微软雅黑" panose="020b0503020204020204"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微软雅黑" panose="020b0503020204020204" charset="-122"/>
              <a:cs typeface="+mn-cs"/>
            </a:endParaRPr>
          </a:p>
        </p:txBody>
      </p:sp>
      <p:sp>
        <p:nvSpPr>
          <p:cNvPr id="5" name="页脚占位符 4"/>
          <p:cNvSpPr>
            <a:spLocks noGrp="1"/>
          </p:cNvSpPr>
          <p:nvPr>
            <p:ph type="ftr" sz="quarter" idx="11"/>
            <p:custDataLst>
              <p:tags r:id="rId5"/>
            </p:custDataLst>
          </p:nvPr>
        </p:nvSpPr>
        <p:spPr>
          <a:xfrm>
            <a:off x="4038600" y="6356350"/>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prstClr val="black">
                  <a:tint val="75000"/>
                </a:prstClr>
              </a:solidFill>
              <a:effectLst/>
              <a:uLnTx/>
              <a:uFillTx/>
              <a:latin typeface="Calibri"/>
              <a:ea typeface="微软雅黑" panose="020b0503020204020204" charset="-122"/>
              <a:cs typeface="+mn-cs"/>
            </a:endParaRPr>
          </a:p>
        </p:txBody>
      </p:sp>
      <p:sp>
        <p:nvSpPr>
          <p:cNvPr id="6" name="灯片编号占位符 5"/>
          <p:cNvSpPr>
            <a:spLocks noGrp="1"/>
          </p:cNvSpPr>
          <p:nvPr>
            <p:ph type="sldNum" sz="quarter" idx="12"/>
            <p:custDataLst>
              <p:tags r:id="rId6"/>
            </p:custDataLst>
          </p:nvPr>
        </p:nvSpPr>
        <p:spPr>
          <a:xfrm>
            <a:off x="86106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ct val="0"/>
              </a:spcBef>
              <a:spcAft>
                <a:spcPct val="0"/>
              </a:spcAft>
              <a:buClrTx/>
              <a:buSzTx/>
              <a:buFontTx/>
              <a:buNone/>
              <a:defRPr/>
            </a:pPr>
            <a:fld id="{565CE74E-AB26-4998-AD42-012C4C1AD076}" type="slidenum">
              <a:rPr kumimoji="0" lang="zh-CN" altLang="en-US" sz="1200" b="0" i="0" u="none" strike="noStrike" kern="1200" cap="none" spc="0" normalizeH="0" baseline="0" noProof="0" smtClean="0">
                <a:ln>
                  <a:noFill/>
                </a:ln>
                <a:solidFill>
                  <a:prstClr val="black">
                    <a:tint val="75000"/>
                  </a:prstClr>
                </a:solidFill>
                <a:effectLst/>
                <a:uLnTx/>
                <a:uFillTx/>
                <a:latin typeface="Calibri"/>
                <a:ea typeface="微软雅黑" panose="020b0503020204020204"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微软雅黑" panose="020b0503020204020204" charset="-122"/>
              <a:cs typeface="+mn-cs"/>
            </a:endParaRPr>
          </a:p>
        </p:txBody>
      </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比较">
    <p:spTree>
      <p:nvGrpSpPr>
        <p:cNvPr id="1" name=""/>
        <p:cNvGrpSpPr/>
        <p:nvPr>
          <p:custDataLst>
            <p:tags r:id="rId1"/>
          </p:custDataLst>
        </p:nvPr>
      </p:nvGrpSpPr>
      <p:grpSpPr>
        <a:xfrm>
          <a:off x="0" y="0"/>
          <a:ext cx="0" cy="0"/>
        </a:xfrm>
      </p:grpSpPr>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仅标题">
    <p:spTree>
      <p:nvGrpSpPr>
        <p:cNvPr id="1" name=""/>
        <p:cNvGrpSpPr/>
        <p:nvPr>
          <p:custDataLst>
            <p:tags r:id="rId1"/>
          </p:custDataLst>
        </p:nvPr>
      </p:nvGrpSpPr>
      <p:grpSpPr>
        <a:xfrm>
          <a:off x="0" y="0"/>
          <a:ext cx="0" cy="0"/>
        </a:xfrm>
      </p:grpSpPr>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1" name=""/>
        <p:cNvGrpSpPr/>
        <p:nvPr>
          <p:custDataLst>
            <p:tags r:id="rId1"/>
          </p:custDataLst>
        </p:nvPr>
      </p:nvGrpSpPr>
      <p:grpSpPr>
        <a:xfrm>
          <a:off x="0" y="0"/>
          <a:ext cx="0" cy="0"/>
        </a:xfrm>
      </p:grpSpPr>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内容与标题">
    <p:spTree>
      <p:nvGrpSpPr>
        <p:cNvPr id="1" name=""/>
        <p:cNvGrpSpPr/>
        <p:nvPr>
          <p:custDataLst>
            <p:tags r:id="rId1"/>
          </p:custDataLst>
        </p:nvPr>
      </p:nvGrpSpPr>
      <p:grpSpPr>
        <a:xfrm>
          <a:off x="0" y="0"/>
          <a:ext cx="0" cy="0"/>
        </a:xfrm>
      </p:grpSpPr>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spTree>
      <p:nvGrpSpPr>
        <p:cNvPr id="1" name=""/>
        <p:cNvGrpSpPr/>
        <p:nvPr>
          <p:custDataLst>
            <p:tags r:id="rId1"/>
          </p:custDataLst>
        </p:nvPr>
      </p:nvGrpSpPr>
      <p:grpSpPr>
        <a:xfrm>
          <a:off x="0" y="0"/>
          <a:ext cx="0" cy="0"/>
        </a:xfrm>
      </p:grpSpPr>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spTree>
      <p:nvGrpSpPr>
        <p:cNvPr id="1" name=""/>
        <p:cNvGrpSpPr/>
        <p:nvPr>
          <p:custDataLst>
            <p:tags r:id="rId1"/>
          </p:custDataLst>
        </p:nvPr>
      </p:nvGrpSpPr>
      <p:grpSpPr>
        <a:xfrm>
          <a:off x="0" y="0"/>
          <a:ext cx="0" cy="0"/>
        </a:xfrm>
      </p:grpSpPr>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内容">
    <p:spTree>
      <p:nvGrpSpPr>
        <p:cNvPr id="1" name=""/>
        <p:cNvGrpSpPr/>
        <p:nvPr>
          <p:custDataLst>
            <p:tags r:id="rId1"/>
          </p:custDataLst>
        </p:nvPr>
      </p:nvGrpSpPr>
      <p:grpSpPr>
        <a:xfrm>
          <a:off x="0" y="0"/>
          <a:ext cx="0" cy="0"/>
        </a:xfrm>
      </p:grpSpPr>
      <p:pic>
        <p:nvPicPr>
          <p:cNvPr id="3" name="图片 2" descr="8523"/>
          <p:cNvPicPr>
            <a:picLocks noChangeAspect="1"/>
          </p:cNvPicPr>
          <p:nvPr userDrawn="1">
            <p:custDataLst>
              <p:tags r:id="rId3"/>
            </p:custDataLst>
          </p:nvPr>
        </p:nvPicPr>
        <p:blipFill>
          <a:blip r:embed="rId2"/>
          <a:stretch>
            <a:fillRect/>
          </a:stretch>
        </p:blipFill>
        <p:spPr>
          <a:xfrm>
            <a:off x="511175" y="330835"/>
            <a:ext cx="11169650" cy="6196330"/>
          </a:xfrm>
          <a:prstGeom prst="rect">
            <a:avLst/>
          </a:prstGeom>
        </p:spPr>
      </p:pic>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custDataLst>
            <p:tags r:id="rId1"/>
          </p:custDataLst>
        </p:nvPr>
      </p:nvGrpSpPr>
      <p:grpSpPr>
        <a:xfrm>
          <a:off x="0" y="0"/>
          <a:ext cx="0" cy="0"/>
        </a:xfrm>
      </p:grpSpPr>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ags" Target="../tags/tag70.xml" /><Relationship Id="rId13" Type="http://schemas.openxmlformats.org/officeDocument/2006/relationships/tags" Target="../tags/tag71.xml" /><Relationship Id="rId14" Type="http://schemas.openxmlformats.org/officeDocument/2006/relationships/tags" Target="../tags/tag72.xml" /><Relationship Id="rId15" Type="http://schemas.openxmlformats.org/officeDocument/2006/relationships/tags" Target="../tags/tag73.xml" /><Relationship Id="rId16" Type="http://schemas.openxmlformats.org/officeDocument/2006/relationships/tags" Target="../tags/tag74.xml" /><Relationship Id="rId17" Type="http://schemas.openxmlformats.org/officeDocument/2006/relationships/tags" Target="../tags/tag75.xml" /><Relationship Id="rId18"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image" Target="../media/image1.jpeg" /><Relationship Id="rId11" Type="http://schemas.openxmlformats.org/officeDocument/2006/relationships/tags" Target="../tags/tag95.xml" /><Relationship Id="rId12" Type="http://schemas.openxmlformats.org/officeDocument/2006/relationships/tags" Target="../tags/tag96.xml" /><Relationship Id="rId13" Type="http://schemas.openxmlformats.org/officeDocument/2006/relationships/tags" Target="../tags/tag97.xml" /><Relationship Id="rId14"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tags" Target="../tags/tag94.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0.xml" /><Relationship Id="rId2" Type="http://schemas.openxmlformats.org/officeDocument/2006/relationships/slideLayout" Target="../slideLayouts/slideLayout21.xml" /><Relationship Id="rId3" Type="http://schemas.openxmlformats.org/officeDocument/2006/relationships/slideLayout" Target="../slideLayouts/slideLayout22.xml" /><Relationship Id="rId4" Type="http://schemas.openxmlformats.org/officeDocument/2006/relationships/tags" Target="../tags/tag102.xml" /><Relationship Id="rId5" Type="http://schemas.openxmlformats.org/officeDocument/2006/relationships/image" Target="../media/image1.jpeg" /><Relationship Id="rId6" Type="http://schemas.openxmlformats.org/officeDocument/2006/relationships/tags" Target="../tags/tag103.xml" /><Relationship Id="rId7"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custDataLst>
            <p:tags r:id="rId12"/>
          </p:custDataLst>
        </p:nvPr>
      </p:nvGrpSpPr>
      <p:grpSpPr>
        <a:xfrm>
          <a:off x="0" y="0"/>
          <a:ext cx="0" cy="0"/>
        </a:xfrm>
      </p:grpSpPr>
      <p:sp>
        <p:nvSpPr>
          <p:cNvPr id="2" name="Title Placeholder 1" title=""/>
          <p:cNvSpPr>
            <a:spLocks noGrp="1"/>
          </p:cNvSpPr>
          <p:nvPr>
            <p:ph type="title"/>
            <p:custDataLst>
              <p:tags r:id="rId13"/>
            </p:custDataLst>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custDataLst>
              <p:tags r:id="rId14"/>
            </p:custDataLst>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15"/>
            </p:custDataLst>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custDataLst>
              <p:tags r:id="rId16"/>
            </p:custDataLst>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custDataLst>
              <p:tags r:id="rId17"/>
            </p:custDataLst>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custDataLst>
            <p:tags r:id="rId9"/>
          </p:custDataLst>
        </p:nvPr>
      </p:nvGrpSpPr>
      <p:grpSpPr>
        <a:xfrm>
          <a:off x="0" y="0"/>
          <a:ext cx="0" cy="0"/>
        </a:xfrm>
      </p:grpSpPr>
      <p:pic>
        <p:nvPicPr>
          <p:cNvPr id="7" name="图片 6"/>
          <p:cNvPicPr>
            <a:picLocks noChangeAspect="1"/>
          </p:cNvPicPr>
          <p:nvPr userDrawn="1">
            <p:custDataLst>
              <p:tags r:id="rId11"/>
            </p:custDataLst>
          </p:nvPr>
        </p:nvPicPr>
        <p:blipFill>
          <a:blip r:embed="rId1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8" name="圆角矩形 7"/>
          <p:cNvSpPr/>
          <p:nvPr userDrawn="1">
            <p:custDataLst>
              <p:tags r:id="rId12"/>
            </p:custDataLst>
          </p:nvPr>
        </p:nvSpPr>
        <p:spPr>
          <a:xfrm>
            <a:off x="533400" y="390525"/>
            <a:ext cx="11125200" cy="6029326"/>
          </a:xfrm>
          <a:prstGeom prst="roundRect">
            <a:avLst/>
          </a:prstGeom>
          <a:solidFill>
            <a:schemeClr val="bg1"/>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圆角矩形 8"/>
          <p:cNvSpPr/>
          <p:nvPr userDrawn="1">
            <p:custDataLst>
              <p:tags r:id="rId13"/>
            </p:custDataLst>
          </p:nvPr>
        </p:nvSpPr>
        <p:spPr>
          <a:xfrm>
            <a:off x="723900" y="552450"/>
            <a:ext cx="10763250" cy="5734050"/>
          </a:xfrm>
          <a:prstGeom prst="roundRect">
            <a:avLst/>
          </a:prstGeom>
          <a:solidFill>
            <a:schemeClr val="bg1"/>
          </a:solidFill>
          <a:ln w="28575">
            <a:solidFill>
              <a:srgbClr val="E35F56"/>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Lst>
  <mc:AlternateContent>
    <mc:Choice xmlns:p15="http://schemas.microsoft.com/office/powerpoint/2012/main" Requires="p15">
      <p:transition spd="slow" p14:dur="1250">
        <p15:prstTrans prst="pageCurlDouble"/>
      </p:transition>
    </mc:Choice>
    <mc:Fallback>
      <p:transition spd="slow">
        <p:fade/>
      </p:transition>
    </mc:Fallback>
  </mc:AlternateContent>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custDataLst>
            <p:tags r:id="rId4"/>
          </p:custDataLst>
        </p:nvPr>
      </p:nvGrpSpPr>
      <p:grpSpPr>
        <a:xfrm>
          <a:off x="0" y="0"/>
          <a:ext cx="0" cy="0"/>
        </a:xfrm>
      </p:grpSpPr>
      <p:pic>
        <p:nvPicPr>
          <p:cNvPr id="7" name="图片 6"/>
          <p:cNvPicPr>
            <a:picLocks noChangeAspect="1"/>
          </p:cNvPicPr>
          <p:nvPr userDrawn="1">
            <p:custDataLst>
              <p:tags r:id="rId6"/>
            </p:custData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Lst>
  <mc:AlternateContent>
    <mc:Choice xmlns:p15="http://schemas.microsoft.com/office/powerpoint/2012/main" Requires="p15">
      <p:transition spd="slow" p14:dur="1250">
        <p15:prstTrans prst="pageCurlDouble"/>
      </p:transition>
    </mc:Choice>
    <mc:Fallback>
      <p:transition spd="slow">
        <p:fade/>
      </p:transition>
    </mc:Fallback>
  </mc:AlternateContent>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11.xml" /><Relationship Id="rId11" Type="http://schemas.openxmlformats.org/officeDocument/2006/relationships/tags" Target="../tags/tag112.xml" /><Relationship Id="rId12" Type="http://schemas.openxmlformats.org/officeDocument/2006/relationships/image" Target="../media/image3.png" /><Relationship Id="rId13" Type="http://schemas.openxmlformats.org/officeDocument/2006/relationships/tags" Target="../tags/tag113.xml" /><Relationship Id="rId14" Type="http://schemas.openxmlformats.org/officeDocument/2006/relationships/image" Target="../media/image4.png" /><Relationship Id="rId15" Type="http://schemas.openxmlformats.org/officeDocument/2006/relationships/tags" Target="../tags/tag114.xml" /><Relationship Id="rId16" Type="http://schemas.openxmlformats.org/officeDocument/2006/relationships/tags" Target="../tags/tag115.xml" /><Relationship Id="rId17" Type="http://schemas.openxmlformats.org/officeDocument/2006/relationships/tags" Target="../tags/tag116.xml" /><Relationship Id="rId18" Type="http://schemas.openxmlformats.org/officeDocument/2006/relationships/tags" Target="../tags/tag117.xml" /><Relationship Id="rId19" Type="http://schemas.openxmlformats.org/officeDocument/2006/relationships/tags" Target="../tags/tag118.xml" /><Relationship Id="rId2" Type="http://schemas.openxmlformats.org/officeDocument/2006/relationships/tags" Target="../tags/tag104.xml" /><Relationship Id="rId20" Type="http://schemas.openxmlformats.org/officeDocument/2006/relationships/image" Target="../media/image5.png" /><Relationship Id="rId21" Type="http://schemas.openxmlformats.org/officeDocument/2006/relationships/tags" Target="../tags/tag119.xml" /><Relationship Id="rId3" Type="http://schemas.openxmlformats.org/officeDocument/2006/relationships/image" Target="../media/image1.jpeg" /><Relationship Id="rId4" Type="http://schemas.openxmlformats.org/officeDocument/2006/relationships/tags" Target="../tags/tag105.xml" /><Relationship Id="rId5" Type="http://schemas.openxmlformats.org/officeDocument/2006/relationships/tags" Target="../tags/tag106.xml" /><Relationship Id="rId6" Type="http://schemas.openxmlformats.org/officeDocument/2006/relationships/tags" Target="../tags/tag107.xml" /><Relationship Id="rId7" Type="http://schemas.openxmlformats.org/officeDocument/2006/relationships/tags" Target="../tags/tag108.xml" /><Relationship Id="rId8" Type="http://schemas.openxmlformats.org/officeDocument/2006/relationships/tags" Target="../tags/tag109.xml" /><Relationship Id="rId9" Type="http://schemas.openxmlformats.org/officeDocument/2006/relationships/tags" Target="../tags/tag110.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27.xml" /><Relationship Id="rId11" Type="http://schemas.openxmlformats.org/officeDocument/2006/relationships/tags" Target="../tags/tag128.xml" /><Relationship Id="rId12" Type="http://schemas.openxmlformats.org/officeDocument/2006/relationships/image" Target="../media/image3.png" /><Relationship Id="rId13" Type="http://schemas.openxmlformats.org/officeDocument/2006/relationships/tags" Target="../tags/tag129.xml" /><Relationship Id="rId14" Type="http://schemas.openxmlformats.org/officeDocument/2006/relationships/image" Target="../media/image4.png" /><Relationship Id="rId15" Type="http://schemas.openxmlformats.org/officeDocument/2006/relationships/tags" Target="../tags/tag130.xml" /><Relationship Id="rId16" Type="http://schemas.openxmlformats.org/officeDocument/2006/relationships/tags" Target="../tags/tag131.xml" /><Relationship Id="rId17" Type="http://schemas.openxmlformats.org/officeDocument/2006/relationships/tags" Target="../tags/tag132.xml" /><Relationship Id="rId18" Type="http://schemas.openxmlformats.org/officeDocument/2006/relationships/tags" Target="../tags/tag133.xml" /><Relationship Id="rId19" Type="http://schemas.openxmlformats.org/officeDocument/2006/relationships/tags" Target="../tags/tag134.xml" /><Relationship Id="rId2" Type="http://schemas.openxmlformats.org/officeDocument/2006/relationships/tags" Target="../tags/tag120.xml" /><Relationship Id="rId20" Type="http://schemas.openxmlformats.org/officeDocument/2006/relationships/tags" Target="../tags/tag135.xml" /><Relationship Id="rId21" Type="http://schemas.openxmlformats.org/officeDocument/2006/relationships/tags" Target="../tags/tag136.xml" /><Relationship Id="rId22" Type="http://schemas.openxmlformats.org/officeDocument/2006/relationships/tags" Target="../tags/tag137.xml" /><Relationship Id="rId23" Type="http://schemas.openxmlformats.org/officeDocument/2006/relationships/tags" Target="../tags/tag138.xml" /><Relationship Id="rId24" Type="http://schemas.openxmlformats.org/officeDocument/2006/relationships/tags" Target="../tags/tag139.xml" /><Relationship Id="rId25" Type="http://schemas.openxmlformats.org/officeDocument/2006/relationships/tags" Target="../tags/tag140.xml" /><Relationship Id="rId26" Type="http://schemas.openxmlformats.org/officeDocument/2006/relationships/tags" Target="../tags/tag141.xml" /><Relationship Id="rId27" Type="http://schemas.openxmlformats.org/officeDocument/2006/relationships/tags" Target="../tags/tag142.xml" /><Relationship Id="rId28" Type="http://schemas.openxmlformats.org/officeDocument/2006/relationships/tags" Target="../tags/tag143.xml" /><Relationship Id="rId29" Type="http://schemas.openxmlformats.org/officeDocument/2006/relationships/tags" Target="../tags/tag144.xml" /><Relationship Id="rId3" Type="http://schemas.openxmlformats.org/officeDocument/2006/relationships/image" Target="../media/image1.jpeg" /><Relationship Id="rId4" Type="http://schemas.openxmlformats.org/officeDocument/2006/relationships/tags" Target="../tags/tag121.xml" /><Relationship Id="rId5" Type="http://schemas.openxmlformats.org/officeDocument/2006/relationships/tags" Target="../tags/tag122.xml" /><Relationship Id="rId6" Type="http://schemas.openxmlformats.org/officeDocument/2006/relationships/tags" Target="../tags/tag123.xml" /><Relationship Id="rId7" Type="http://schemas.openxmlformats.org/officeDocument/2006/relationships/tags" Target="../tags/tag124.xml" /><Relationship Id="rId8" Type="http://schemas.openxmlformats.org/officeDocument/2006/relationships/tags" Target="../tags/tag125.xml" /><Relationship Id="rId9" Type="http://schemas.openxmlformats.org/officeDocument/2006/relationships/tags" Target="../tags/tag12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52.xml" /><Relationship Id="rId11" Type="http://schemas.openxmlformats.org/officeDocument/2006/relationships/tags" Target="../tags/tag153.xml" /><Relationship Id="rId12" Type="http://schemas.openxmlformats.org/officeDocument/2006/relationships/image" Target="../media/image3.png" /><Relationship Id="rId13" Type="http://schemas.openxmlformats.org/officeDocument/2006/relationships/tags" Target="../tags/tag154.xml" /><Relationship Id="rId14" Type="http://schemas.openxmlformats.org/officeDocument/2006/relationships/image" Target="../media/image4.png" /><Relationship Id="rId15" Type="http://schemas.openxmlformats.org/officeDocument/2006/relationships/tags" Target="../tags/tag155.xml" /><Relationship Id="rId16" Type="http://schemas.openxmlformats.org/officeDocument/2006/relationships/image" Target="../media/image5.png" /><Relationship Id="rId17" Type="http://schemas.openxmlformats.org/officeDocument/2006/relationships/tags" Target="../tags/tag156.xml" /><Relationship Id="rId18" Type="http://schemas.openxmlformats.org/officeDocument/2006/relationships/tags" Target="../tags/tag157.xml" /><Relationship Id="rId19" Type="http://schemas.openxmlformats.org/officeDocument/2006/relationships/tags" Target="../tags/tag158.xml" /><Relationship Id="rId2" Type="http://schemas.openxmlformats.org/officeDocument/2006/relationships/tags" Target="../tags/tag145.xml" /><Relationship Id="rId20" Type="http://schemas.openxmlformats.org/officeDocument/2006/relationships/tags" Target="../tags/tag159.xml" /><Relationship Id="rId21" Type="http://schemas.openxmlformats.org/officeDocument/2006/relationships/tags" Target="../tags/tag160.xml" /><Relationship Id="rId22" Type="http://schemas.openxmlformats.org/officeDocument/2006/relationships/tags" Target="../tags/tag161.xml" /><Relationship Id="rId23" Type="http://schemas.openxmlformats.org/officeDocument/2006/relationships/tags" Target="../tags/tag162.xml" /><Relationship Id="rId24" Type="http://schemas.openxmlformats.org/officeDocument/2006/relationships/tags" Target="../tags/tag163.xml" /><Relationship Id="rId3" Type="http://schemas.openxmlformats.org/officeDocument/2006/relationships/image" Target="../media/image1.jpeg" /><Relationship Id="rId4" Type="http://schemas.openxmlformats.org/officeDocument/2006/relationships/tags" Target="../tags/tag146.xml" /><Relationship Id="rId5" Type="http://schemas.openxmlformats.org/officeDocument/2006/relationships/tags" Target="../tags/tag147.xml" /><Relationship Id="rId6" Type="http://schemas.openxmlformats.org/officeDocument/2006/relationships/tags" Target="../tags/tag148.xml" /><Relationship Id="rId7" Type="http://schemas.openxmlformats.org/officeDocument/2006/relationships/tags" Target="../tags/tag149.xml" /><Relationship Id="rId8" Type="http://schemas.openxmlformats.org/officeDocument/2006/relationships/tags" Target="../tags/tag150.xml" /><Relationship Id="rId9" Type="http://schemas.openxmlformats.org/officeDocument/2006/relationships/tags" Target="../tags/tag151.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tags" Target="../tags/tag164.xml" /><Relationship Id="rId3" Type="http://schemas.openxmlformats.org/officeDocument/2006/relationships/tags" Target="../tags/tag165.xml" /><Relationship Id="rId4" Type="http://schemas.openxmlformats.org/officeDocument/2006/relationships/tags" Target="../tags/tag166.xml" /><Relationship Id="rId5" Type="http://schemas.openxmlformats.org/officeDocument/2006/relationships/tags" Target="../tags/tag167.xml" /><Relationship Id="rId6" Type="http://schemas.openxmlformats.org/officeDocument/2006/relationships/tags" Target="../tags/tag16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tags" Target="../tags/tag169.xml" /><Relationship Id="rId3" Type="http://schemas.openxmlformats.org/officeDocument/2006/relationships/tags" Target="../tags/tag170.xml" /><Relationship Id="rId4" Type="http://schemas.openxmlformats.org/officeDocument/2006/relationships/tags" Target="../tags/tag171.xml" /><Relationship Id="rId5" Type="http://schemas.openxmlformats.org/officeDocument/2006/relationships/tags" Target="../tags/tag17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tags" Target="../tags/tag173.xml" /><Relationship Id="rId3" Type="http://schemas.openxmlformats.org/officeDocument/2006/relationships/tags" Target="../tags/tag174.xml" /><Relationship Id="rId4" Type="http://schemas.openxmlformats.org/officeDocument/2006/relationships/tags" Target="../tags/tag175.xml" /><Relationship Id="rId5" Type="http://schemas.openxmlformats.org/officeDocument/2006/relationships/tags" Target="../tags/tag17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tags" Target="../tags/tag177.xml" /><Relationship Id="rId3" Type="http://schemas.openxmlformats.org/officeDocument/2006/relationships/tags" Target="../tags/tag178.xml" /><Relationship Id="rId4" Type="http://schemas.openxmlformats.org/officeDocument/2006/relationships/tags" Target="../tags/tag17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tags" Target="../tags/tag180.xml" /><Relationship Id="rId3" Type="http://schemas.openxmlformats.org/officeDocument/2006/relationships/tags" Target="../tags/tag181.xml" /><Relationship Id="rId4" Type="http://schemas.openxmlformats.org/officeDocument/2006/relationships/tags" Target="../tags/tag182.xml" /><Relationship Id="rId5" Type="http://schemas.openxmlformats.org/officeDocument/2006/relationships/tags" Target="../tags/tag183.xml" /><Relationship Id="rId6" Type="http://schemas.openxmlformats.org/officeDocument/2006/relationships/tags" Target="../tags/tag184.xml" /><Relationship Id="rId7" Type="http://schemas.openxmlformats.org/officeDocument/2006/relationships/tags" Target="../tags/tag18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93.xml" /><Relationship Id="rId11" Type="http://schemas.openxmlformats.org/officeDocument/2006/relationships/tags" Target="../tags/tag194.xml" /><Relationship Id="rId12" Type="http://schemas.openxmlformats.org/officeDocument/2006/relationships/image" Target="../media/image3.png" /><Relationship Id="rId13" Type="http://schemas.openxmlformats.org/officeDocument/2006/relationships/tags" Target="../tags/tag195.xml" /><Relationship Id="rId14" Type="http://schemas.openxmlformats.org/officeDocument/2006/relationships/image" Target="../media/image4.png" /><Relationship Id="rId15" Type="http://schemas.openxmlformats.org/officeDocument/2006/relationships/tags" Target="../tags/tag196.xml" /><Relationship Id="rId16" Type="http://schemas.openxmlformats.org/officeDocument/2006/relationships/image" Target="../media/image5.png" /><Relationship Id="rId17" Type="http://schemas.openxmlformats.org/officeDocument/2006/relationships/tags" Target="../tags/tag197.xml" /><Relationship Id="rId18" Type="http://schemas.openxmlformats.org/officeDocument/2006/relationships/tags" Target="../tags/tag198.xml" /><Relationship Id="rId19" Type="http://schemas.openxmlformats.org/officeDocument/2006/relationships/tags" Target="../tags/tag199.xml" /><Relationship Id="rId2" Type="http://schemas.openxmlformats.org/officeDocument/2006/relationships/tags" Target="../tags/tag186.xml" /><Relationship Id="rId20" Type="http://schemas.openxmlformats.org/officeDocument/2006/relationships/tags" Target="../tags/tag200.xml" /><Relationship Id="rId21" Type="http://schemas.openxmlformats.org/officeDocument/2006/relationships/tags" Target="../tags/tag201.xml" /><Relationship Id="rId22" Type="http://schemas.openxmlformats.org/officeDocument/2006/relationships/tags" Target="../tags/tag202.xml" /><Relationship Id="rId23" Type="http://schemas.openxmlformats.org/officeDocument/2006/relationships/tags" Target="../tags/tag203.xml" /><Relationship Id="rId24" Type="http://schemas.openxmlformats.org/officeDocument/2006/relationships/tags" Target="../tags/tag204.xml" /><Relationship Id="rId3" Type="http://schemas.openxmlformats.org/officeDocument/2006/relationships/image" Target="../media/image1.jpeg" /><Relationship Id="rId4" Type="http://schemas.openxmlformats.org/officeDocument/2006/relationships/tags" Target="../tags/tag187.xml" /><Relationship Id="rId5" Type="http://schemas.openxmlformats.org/officeDocument/2006/relationships/tags" Target="../tags/tag188.xml" /><Relationship Id="rId6" Type="http://schemas.openxmlformats.org/officeDocument/2006/relationships/tags" Target="../tags/tag189.xml" /><Relationship Id="rId7" Type="http://schemas.openxmlformats.org/officeDocument/2006/relationships/tags" Target="../tags/tag190.xml" /><Relationship Id="rId8" Type="http://schemas.openxmlformats.org/officeDocument/2006/relationships/tags" Target="../tags/tag191.xml" /><Relationship Id="rId9" Type="http://schemas.openxmlformats.org/officeDocument/2006/relationships/tags" Target="../tags/tag19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tags" Target="../tags/tag205.xml" /><Relationship Id="rId3" Type="http://schemas.openxmlformats.org/officeDocument/2006/relationships/tags" Target="../tags/tag206.xml" /><Relationship Id="rId4" Type="http://schemas.openxmlformats.org/officeDocument/2006/relationships/tags" Target="../tags/tag207.xml" /><Relationship Id="rId5" Type="http://schemas.openxmlformats.org/officeDocument/2006/relationships/tags" Target="../tags/tag208.xml" /><Relationship Id="rId6" Type="http://schemas.openxmlformats.org/officeDocument/2006/relationships/tags" Target="../tags/tag209.xml" /><Relationship Id="rId7" Type="http://schemas.openxmlformats.org/officeDocument/2006/relationships/tags" Target="../tags/tag210.xml" /><Relationship Id="rId8" Type="http://schemas.openxmlformats.org/officeDocument/2006/relationships/tags" Target="../tags/tag211.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1.xml" /><Relationship Id="rId10" Type="http://schemas.openxmlformats.org/officeDocument/2006/relationships/tags" Target="../tags/tag215.xml" /><Relationship Id="rId2" Type="http://schemas.openxmlformats.org/officeDocument/2006/relationships/tags" Target="../tags/tag212.xml" /><Relationship Id="rId3" Type="http://schemas.openxmlformats.org/officeDocument/2006/relationships/tags" Target="../tags/tag213.xml" /><Relationship Id="rId4" Type="http://schemas.openxmlformats.org/officeDocument/2006/relationships/tags" Target="../tags/tag214.xml" /><Relationship Id="rId5" Type="http://schemas.microsoft.com/office/2007/relationships/diagramDrawing" Target="../diagrams/drawing1.xml" /><Relationship Id="rId6" Type="http://schemas.openxmlformats.org/officeDocument/2006/relationships/diagramData" Target="../diagrams/data1.xml" /><Relationship Id="rId7" Type="http://schemas.openxmlformats.org/officeDocument/2006/relationships/diagramLayout" Target="../diagrams/layout1.xml" /><Relationship Id="rId8" Type="http://schemas.openxmlformats.org/officeDocument/2006/relationships/diagramQuickStyle" Target="../diagrams/quickStyle1.xml" /><Relationship Id="rId9" Type="http://schemas.openxmlformats.org/officeDocument/2006/relationships/diagramColors" Target="../diagrams/colors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tags" Target="../tags/tag216.xml" /><Relationship Id="rId3" Type="http://schemas.openxmlformats.org/officeDocument/2006/relationships/tags" Target="../tags/tag217.xml" /><Relationship Id="rId4" Type="http://schemas.openxmlformats.org/officeDocument/2006/relationships/hyperlink" Target="https://d.book118.com/055140122014011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pic>
        <p:nvPicPr>
          <p:cNvPr id="22" name="图片 21"/>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3" name="圆角矩形 22"/>
          <p:cNvSpPr/>
          <p:nvPr>
            <p:custDataLst>
              <p:tags r:id="rId5"/>
            </p:custDataLst>
          </p:nvPr>
        </p:nvSpPr>
        <p:spPr>
          <a:xfrm>
            <a:off x="781050" y="749301"/>
            <a:ext cx="10420350" cy="5480049"/>
          </a:xfrm>
          <a:prstGeom prst="roundRect">
            <a:avLst/>
          </a:prstGeom>
          <a:solidFill>
            <a:schemeClr val="bg1"/>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a:ea typeface="+mn-ea"/>
                <a:cs typeface="+mn-cs"/>
              </a:defRPr>
            </a:lvl1pPr>
            <a:lvl2pPr marL="457200" algn="l" defTabSz="914400" rtl="0" eaLnBrk="1" latinLnBrk="0" hangingPunct="1">
              <a:defRPr sz="1800" kern="1200">
                <a:solidFill>
                  <a:srgbClr val="FFFFFF"/>
                </a:solidFill>
                <a:latin typeface="思源黑体 CN"/>
                <a:ea typeface="+mn-ea"/>
                <a:cs typeface="+mn-cs"/>
              </a:defRPr>
            </a:lvl2pPr>
            <a:lvl3pPr marL="914400" algn="l" defTabSz="914400" rtl="0" eaLnBrk="1" latinLnBrk="0" hangingPunct="1">
              <a:defRPr sz="1800" kern="1200">
                <a:solidFill>
                  <a:srgbClr val="FFFFFF"/>
                </a:solidFill>
                <a:latin typeface="思源黑体 CN"/>
                <a:ea typeface="+mn-ea"/>
                <a:cs typeface="+mn-cs"/>
              </a:defRPr>
            </a:lvl3pPr>
            <a:lvl4pPr marL="1371600" algn="l" defTabSz="914400" rtl="0" eaLnBrk="1" latinLnBrk="0" hangingPunct="1">
              <a:defRPr sz="1800" kern="1200">
                <a:solidFill>
                  <a:srgbClr val="FFFFFF"/>
                </a:solidFill>
                <a:latin typeface="思源黑体 CN"/>
                <a:ea typeface="+mn-ea"/>
                <a:cs typeface="+mn-cs"/>
              </a:defRPr>
            </a:lvl4pPr>
            <a:lvl5pPr marL="1828800" algn="l" defTabSz="914400" rtl="0" eaLnBrk="1" latinLnBrk="0" hangingPunct="1">
              <a:defRPr sz="1800" kern="1200">
                <a:solidFill>
                  <a:srgbClr val="FFFFFF"/>
                </a:solidFill>
                <a:latin typeface="思源黑体 CN"/>
                <a:ea typeface="+mn-ea"/>
                <a:cs typeface="+mn-cs"/>
              </a:defRPr>
            </a:lvl5pPr>
            <a:lvl6pPr marL="2286000" algn="l" defTabSz="914400" rtl="0" eaLnBrk="1" latinLnBrk="0" hangingPunct="1">
              <a:defRPr sz="1800" kern="1200">
                <a:solidFill>
                  <a:srgbClr val="FFFFFF"/>
                </a:solidFill>
                <a:latin typeface="思源黑体 CN"/>
                <a:ea typeface="+mn-ea"/>
                <a:cs typeface="+mn-cs"/>
              </a:defRPr>
            </a:lvl6pPr>
            <a:lvl7pPr marL="2743200" algn="l" defTabSz="914400" rtl="0" eaLnBrk="1" latinLnBrk="0" hangingPunct="1">
              <a:defRPr sz="1800" kern="1200">
                <a:solidFill>
                  <a:srgbClr val="FFFFFF"/>
                </a:solidFill>
                <a:latin typeface="思源黑体 CN"/>
                <a:ea typeface="+mn-ea"/>
                <a:cs typeface="+mn-cs"/>
              </a:defRPr>
            </a:lvl7pPr>
            <a:lvl8pPr marL="3200400" algn="l" defTabSz="914400" rtl="0" eaLnBrk="1" latinLnBrk="0" hangingPunct="1">
              <a:defRPr sz="1800" kern="1200">
                <a:solidFill>
                  <a:srgbClr val="FFFFFF"/>
                </a:solidFill>
                <a:latin typeface="思源黑体 CN"/>
                <a:ea typeface="+mn-ea"/>
                <a:cs typeface="+mn-cs"/>
              </a:defRPr>
            </a:lvl8pPr>
            <a:lvl9pPr marL="3657600" algn="l" defTabSz="914400" rtl="0" eaLnBrk="1" latinLnBrk="0" hangingPunct="1">
              <a:defRPr sz="1800" kern="1200">
                <a:solidFill>
                  <a:srgbClr val="FFFFFF"/>
                </a:solidFill>
                <a:latin typeface="思源黑体 CN"/>
                <a:ea typeface="+mn-ea"/>
                <a:cs typeface="+mn-cs"/>
              </a:defRPr>
            </a:lvl9pPr>
          </a:lstStyle>
          <a:p>
            <a:pPr algn="ctr"/>
            <a:endParaRPr lang="zh-CN" altLang="en-US"/>
          </a:p>
        </p:txBody>
      </p:sp>
      <p:grpSp>
        <p:nvGrpSpPr>
          <p:cNvPr id="16" name="组合 15"/>
          <p:cNvGrpSpPr/>
          <p:nvPr>
            <p:custDataLst>
              <p:tags r:id="rId6"/>
            </p:custDataLst>
          </p:nvPr>
        </p:nvGrpSpPr>
        <p:grpSpPr>
          <a:xfrm>
            <a:off x="-3107360" y="-3181350"/>
            <a:ext cx="18394252" cy="13220700"/>
            <a:chOff x="-3107360" y="-3181350"/>
            <a:chExt cx="18394252" cy="13220700"/>
          </a:xfrm>
          <a:solidFill>
            <a:srgbClr val="F4F4F4"/>
          </a:solidFill>
        </p:grpSpPr>
        <p:sp>
          <p:nvSpPr>
            <p:cNvPr id="17" name="矩形 16"/>
            <p:cNvSpPr/>
            <p:nvPr>
              <p:custDataLst>
                <p:tags r:id="rId7"/>
              </p:custDataLst>
            </p:nvPr>
          </p:nvSpPr>
          <p:spPr>
            <a:xfrm>
              <a:off x="-3107360" y="-3181350"/>
              <a:ext cx="18394252" cy="3181350"/>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思源黑体 CN"/>
                  <a:ea typeface="+mn-ea"/>
                  <a:cs typeface="+mn-cs"/>
                </a:defRPr>
              </a:lvl1pPr>
              <a:lvl2pPr marL="457200" algn="l" defTabSz="914400" rtl="0" eaLnBrk="1" latinLnBrk="0" hangingPunct="1">
                <a:defRPr sz="1800" kern="1200">
                  <a:solidFill>
                    <a:srgbClr val="FFFFFF"/>
                  </a:solidFill>
                  <a:latin typeface="思源黑体 CN"/>
                  <a:ea typeface="+mn-ea"/>
                  <a:cs typeface="+mn-cs"/>
                </a:defRPr>
              </a:lvl2pPr>
              <a:lvl3pPr marL="914400" algn="l" defTabSz="914400" rtl="0" eaLnBrk="1" latinLnBrk="0" hangingPunct="1">
                <a:defRPr sz="1800" kern="1200">
                  <a:solidFill>
                    <a:srgbClr val="FFFFFF"/>
                  </a:solidFill>
                  <a:latin typeface="思源黑体 CN"/>
                  <a:ea typeface="+mn-ea"/>
                  <a:cs typeface="+mn-cs"/>
                </a:defRPr>
              </a:lvl3pPr>
              <a:lvl4pPr marL="1371600" algn="l" defTabSz="914400" rtl="0" eaLnBrk="1" latinLnBrk="0" hangingPunct="1">
                <a:defRPr sz="1800" kern="1200">
                  <a:solidFill>
                    <a:srgbClr val="FFFFFF"/>
                  </a:solidFill>
                  <a:latin typeface="思源黑体 CN"/>
                  <a:ea typeface="+mn-ea"/>
                  <a:cs typeface="+mn-cs"/>
                </a:defRPr>
              </a:lvl4pPr>
              <a:lvl5pPr marL="1828800" algn="l" defTabSz="914400" rtl="0" eaLnBrk="1" latinLnBrk="0" hangingPunct="1">
                <a:defRPr sz="1800" kern="1200">
                  <a:solidFill>
                    <a:srgbClr val="FFFFFF"/>
                  </a:solidFill>
                  <a:latin typeface="思源黑体 CN"/>
                  <a:ea typeface="+mn-ea"/>
                  <a:cs typeface="+mn-cs"/>
                </a:defRPr>
              </a:lvl5pPr>
              <a:lvl6pPr marL="2286000" algn="l" defTabSz="914400" rtl="0" eaLnBrk="1" latinLnBrk="0" hangingPunct="1">
                <a:defRPr sz="1800" kern="1200">
                  <a:solidFill>
                    <a:srgbClr val="FFFFFF"/>
                  </a:solidFill>
                  <a:latin typeface="思源黑体 CN"/>
                  <a:ea typeface="+mn-ea"/>
                  <a:cs typeface="+mn-cs"/>
                </a:defRPr>
              </a:lvl6pPr>
              <a:lvl7pPr marL="2743200" algn="l" defTabSz="914400" rtl="0" eaLnBrk="1" latinLnBrk="0" hangingPunct="1">
                <a:defRPr sz="1800" kern="1200">
                  <a:solidFill>
                    <a:srgbClr val="FFFFFF"/>
                  </a:solidFill>
                  <a:latin typeface="思源黑体 CN"/>
                  <a:ea typeface="+mn-ea"/>
                  <a:cs typeface="+mn-cs"/>
                </a:defRPr>
              </a:lvl7pPr>
              <a:lvl8pPr marL="3200400" algn="l" defTabSz="914400" rtl="0" eaLnBrk="1" latinLnBrk="0" hangingPunct="1">
                <a:defRPr sz="1800" kern="1200">
                  <a:solidFill>
                    <a:srgbClr val="FFFFFF"/>
                  </a:solidFill>
                  <a:latin typeface="思源黑体 CN"/>
                  <a:ea typeface="+mn-ea"/>
                  <a:cs typeface="+mn-cs"/>
                </a:defRPr>
              </a:lvl8pPr>
              <a:lvl9pPr marL="3657600" algn="l" defTabSz="914400" rtl="0" eaLnBrk="1" latinLnBrk="0" hangingPunct="1">
                <a:defRPr sz="1800" kern="1200">
                  <a:solidFill>
                    <a:srgbClr val="FFFFFF"/>
                  </a:solidFill>
                  <a:latin typeface="思源黑体 CN"/>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思源黑体 CN"/>
                <a:ea typeface="思源黑体 CN"/>
                <a:cs typeface="+mn-cs"/>
              </a:endParaRPr>
            </a:p>
          </p:txBody>
        </p:sp>
        <p:sp>
          <p:nvSpPr>
            <p:cNvPr id="18" name="矩形 17"/>
            <p:cNvSpPr/>
            <p:nvPr>
              <p:custDataLst>
                <p:tags r:id="rId8"/>
              </p:custDataLst>
            </p:nvPr>
          </p:nvSpPr>
          <p:spPr>
            <a:xfrm>
              <a:off x="-3107360" y="6858000"/>
              <a:ext cx="18394252" cy="3181350"/>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思源黑体 CN"/>
                  <a:ea typeface="+mn-ea"/>
                  <a:cs typeface="+mn-cs"/>
                </a:defRPr>
              </a:lvl1pPr>
              <a:lvl2pPr marL="457200" algn="l" defTabSz="914400" rtl="0" eaLnBrk="1" latinLnBrk="0" hangingPunct="1">
                <a:defRPr sz="1800" kern="1200">
                  <a:solidFill>
                    <a:srgbClr val="FFFFFF"/>
                  </a:solidFill>
                  <a:latin typeface="思源黑体 CN"/>
                  <a:ea typeface="+mn-ea"/>
                  <a:cs typeface="+mn-cs"/>
                </a:defRPr>
              </a:lvl2pPr>
              <a:lvl3pPr marL="914400" algn="l" defTabSz="914400" rtl="0" eaLnBrk="1" latinLnBrk="0" hangingPunct="1">
                <a:defRPr sz="1800" kern="1200">
                  <a:solidFill>
                    <a:srgbClr val="FFFFFF"/>
                  </a:solidFill>
                  <a:latin typeface="思源黑体 CN"/>
                  <a:ea typeface="+mn-ea"/>
                  <a:cs typeface="+mn-cs"/>
                </a:defRPr>
              </a:lvl3pPr>
              <a:lvl4pPr marL="1371600" algn="l" defTabSz="914400" rtl="0" eaLnBrk="1" latinLnBrk="0" hangingPunct="1">
                <a:defRPr sz="1800" kern="1200">
                  <a:solidFill>
                    <a:srgbClr val="FFFFFF"/>
                  </a:solidFill>
                  <a:latin typeface="思源黑体 CN"/>
                  <a:ea typeface="+mn-ea"/>
                  <a:cs typeface="+mn-cs"/>
                </a:defRPr>
              </a:lvl4pPr>
              <a:lvl5pPr marL="1828800" algn="l" defTabSz="914400" rtl="0" eaLnBrk="1" latinLnBrk="0" hangingPunct="1">
                <a:defRPr sz="1800" kern="1200">
                  <a:solidFill>
                    <a:srgbClr val="FFFFFF"/>
                  </a:solidFill>
                  <a:latin typeface="思源黑体 CN"/>
                  <a:ea typeface="+mn-ea"/>
                  <a:cs typeface="+mn-cs"/>
                </a:defRPr>
              </a:lvl5pPr>
              <a:lvl6pPr marL="2286000" algn="l" defTabSz="914400" rtl="0" eaLnBrk="1" latinLnBrk="0" hangingPunct="1">
                <a:defRPr sz="1800" kern="1200">
                  <a:solidFill>
                    <a:srgbClr val="FFFFFF"/>
                  </a:solidFill>
                  <a:latin typeface="思源黑体 CN"/>
                  <a:ea typeface="+mn-ea"/>
                  <a:cs typeface="+mn-cs"/>
                </a:defRPr>
              </a:lvl6pPr>
              <a:lvl7pPr marL="2743200" algn="l" defTabSz="914400" rtl="0" eaLnBrk="1" latinLnBrk="0" hangingPunct="1">
                <a:defRPr sz="1800" kern="1200">
                  <a:solidFill>
                    <a:srgbClr val="FFFFFF"/>
                  </a:solidFill>
                  <a:latin typeface="思源黑体 CN"/>
                  <a:ea typeface="+mn-ea"/>
                  <a:cs typeface="+mn-cs"/>
                </a:defRPr>
              </a:lvl7pPr>
              <a:lvl8pPr marL="3200400" algn="l" defTabSz="914400" rtl="0" eaLnBrk="1" latinLnBrk="0" hangingPunct="1">
                <a:defRPr sz="1800" kern="1200">
                  <a:solidFill>
                    <a:srgbClr val="FFFFFF"/>
                  </a:solidFill>
                  <a:latin typeface="思源黑体 CN"/>
                  <a:ea typeface="+mn-ea"/>
                  <a:cs typeface="+mn-cs"/>
                </a:defRPr>
              </a:lvl8pPr>
              <a:lvl9pPr marL="3657600" algn="l" defTabSz="914400" rtl="0" eaLnBrk="1" latinLnBrk="0" hangingPunct="1">
                <a:defRPr sz="1800" kern="1200">
                  <a:solidFill>
                    <a:srgbClr val="FFFFFF"/>
                  </a:solidFill>
                  <a:latin typeface="思源黑体 CN"/>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思源黑体 CN"/>
                <a:ea typeface="思源黑体 CN"/>
                <a:cs typeface="+mn-cs"/>
              </a:endParaRPr>
            </a:p>
          </p:txBody>
        </p:sp>
        <p:grpSp>
          <p:nvGrpSpPr>
            <p:cNvPr id="19" name="组合 18"/>
            <p:cNvGrpSpPr/>
            <p:nvPr>
              <p:custDataLst>
                <p:tags r:id="rId9"/>
              </p:custDataLst>
            </p:nvPr>
          </p:nvGrpSpPr>
          <p:grpSpPr>
            <a:xfrm>
              <a:off x="-3107360" y="-1799303"/>
              <a:ext cx="18394252" cy="10452508"/>
              <a:chOff x="-3107360" y="-3118504"/>
              <a:chExt cx="18394252" cy="11771709"/>
            </a:xfrm>
            <a:grpFill/>
          </p:grpSpPr>
          <p:sp>
            <p:nvSpPr>
              <p:cNvPr id="20" name="矩形 19"/>
              <p:cNvSpPr/>
              <p:nvPr>
                <p:custDataLst>
                  <p:tags r:id="rId10"/>
                </p:custDataLst>
              </p:nvPr>
            </p:nvSpPr>
            <p:spPr>
              <a:xfrm>
                <a:off x="-3107360" y="-3118504"/>
                <a:ext cx="3097429" cy="11771709"/>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思源黑体 CN"/>
                    <a:ea typeface="+mn-ea"/>
                    <a:cs typeface="+mn-cs"/>
                  </a:defRPr>
                </a:lvl1pPr>
                <a:lvl2pPr marL="457200" algn="l" defTabSz="914400" rtl="0" eaLnBrk="1" latinLnBrk="0" hangingPunct="1">
                  <a:defRPr sz="1800" kern="1200">
                    <a:solidFill>
                      <a:srgbClr val="FFFFFF"/>
                    </a:solidFill>
                    <a:latin typeface="思源黑体 CN"/>
                    <a:ea typeface="+mn-ea"/>
                    <a:cs typeface="+mn-cs"/>
                  </a:defRPr>
                </a:lvl2pPr>
                <a:lvl3pPr marL="914400" algn="l" defTabSz="914400" rtl="0" eaLnBrk="1" latinLnBrk="0" hangingPunct="1">
                  <a:defRPr sz="1800" kern="1200">
                    <a:solidFill>
                      <a:srgbClr val="FFFFFF"/>
                    </a:solidFill>
                    <a:latin typeface="思源黑体 CN"/>
                    <a:ea typeface="+mn-ea"/>
                    <a:cs typeface="+mn-cs"/>
                  </a:defRPr>
                </a:lvl3pPr>
                <a:lvl4pPr marL="1371600" algn="l" defTabSz="914400" rtl="0" eaLnBrk="1" latinLnBrk="0" hangingPunct="1">
                  <a:defRPr sz="1800" kern="1200">
                    <a:solidFill>
                      <a:srgbClr val="FFFFFF"/>
                    </a:solidFill>
                    <a:latin typeface="思源黑体 CN"/>
                    <a:ea typeface="+mn-ea"/>
                    <a:cs typeface="+mn-cs"/>
                  </a:defRPr>
                </a:lvl4pPr>
                <a:lvl5pPr marL="1828800" algn="l" defTabSz="914400" rtl="0" eaLnBrk="1" latinLnBrk="0" hangingPunct="1">
                  <a:defRPr sz="1800" kern="1200">
                    <a:solidFill>
                      <a:srgbClr val="FFFFFF"/>
                    </a:solidFill>
                    <a:latin typeface="思源黑体 CN"/>
                    <a:ea typeface="+mn-ea"/>
                    <a:cs typeface="+mn-cs"/>
                  </a:defRPr>
                </a:lvl5pPr>
                <a:lvl6pPr marL="2286000" algn="l" defTabSz="914400" rtl="0" eaLnBrk="1" latinLnBrk="0" hangingPunct="1">
                  <a:defRPr sz="1800" kern="1200">
                    <a:solidFill>
                      <a:srgbClr val="FFFFFF"/>
                    </a:solidFill>
                    <a:latin typeface="思源黑体 CN"/>
                    <a:ea typeface="+mn-ea"/>
                    <a:cs typeface="+mn-cs"/>
                  </a:defRPr>
                </a:lvl6pPr>
                <a:lvl7pPr marL="2743200" algn="l" defTabSz="914400" rtl="0" eaLnBrk="1" latinLnBrk="0" hangingPunct="1">
                  <a:defRPr sz="1800" kern="1200">
                    <a:solidFill>
                      <a:srgbClr val="FFFFFF"/>
                    </a:solidFill>
                    <a:latin typeface="思源黑体 CN"/>
                    <a:ea typeface="+mn-ea"/>
                    <a:cs typeface="+mn-cs"/>
                  </a:defRPr>
                </a:lvl7pPr>
                <a:lvl8pPr marL="3200400" algn="l" defTabSz="914400" rtl="0" eaLnBrk="1" latinLnBrk="0" hangingPunct="1">
                  <a:defRPr sz="1800" kern="1200">
                    <a:solidFill>
                      <a:srgbClr val="FFFFFF"/>
                    </a:solidFill>
                    <a:latin typeface="思源黑体 CN"/>
                    <a:ea typeface="+mn-ea"/>
                    <a:cs typeface="+mn-cs"/>
                  </a:defRPr>
                </a:lvl8pPr>
                <a:lvl9pPr marL="3657600" algn="l" defTabSz="914400" rtl="0" eaLnBrk="1" latinLnBrk="0" hangingPunct="1">
                  <a:defRPr sz="1800" kern="1200">
                    <a:solidFill>
                      <a:srgbClr val="FFFFFF"/>
                    </a:solidFill>
                    <a:latin typeface="思源黑体 CN"/>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思源黑体 CN"/>
                  <a:ea typeface="思源黑体 CN"/>
                  <a:cs typeface="+mn-cs"/>
                </a:endParaRPr>
              </a:p>
            </p:txBody>
          </p:sp>
          <p:sp>
            <p:nvSpPr>
              <p:cNvPr id="21" name="矩形 20"/>
              <p:cNvSpPr/>
              <p:nvPr>
                <p:custDataLst>
                  <p:tags r:id="rId11"/>
                </p:custDataLst>
              </p:nvPr>
            </p:nvSpPr>
            <p:spPr>
              <a:xfrm>
                <a:off x="12189463" y="-3118504"/>
                <a:ext cx="3097429" cy="11771709"/>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思源黑体 CN"/>
                    <a:ea typeface="+mn-ea"/>
                    <a:cs typeface="+mn-cs"/>
                  </a:defRPr>
                </a:lvl1pPr>
                <a:lvl2pPr marL="457200" algn="l" defTabSz="914400" rtl="0" eaLnBrk="1" latinLnBrk="0" hangingPunct="1">
                  <a:defRPr sz="1800" kern="1200">
                    <a:solidFill>
                      <a:srgbClr val="FFFFFF"/>
                    </a:solidFill>
                    <a:latin typeface="思源黑体 CN"/>
                    <a:ea typeface="+mn-ea"/>
                    <a:cs typeface="+mn-cs"/>
                  </a:defRPr>
                </a:lvl2pPr>
                <a:lvl3pPr marL="914400" algn="l" defTabSz="914400" rtl="0" eaLnBrk="1" latinLnBrk="0" hangingPunct="1">
                  <a:defRPr sz="1800" kern="1200">
                    <a:solidFill>
                      <a:srgbClr val="FFFFFF"/>
                    </a:solidFill>
                    <a:latin typeface="思源黑体 CN"/>
                    <a:ea typeface="+mn-ea"/>
                    <a:cs typeface="+mn-cs"/>
                  </a:defRPr>
                </a:lvl3pPr>
                <a:lvl4pPr marL="1371600" algn="l" defTabSz="914400" rtl="0" eaLnBrk="1" latinLnBrk="0" hangingPunct="1">
                  <a:defRPr sz="1800" kern="1200">
                    <a:solidFill>
                      <a:srgbClr val="FFFFFF"/>
                    </a:solidFill>
                    <a:latin typeface="思源黑体 CN"/>
                    <a:ea typeface="+mn-ea"/>
                    <a:cs typeface="+mn-cs"/>
                  </a:defRPr>
                </a:lvl4pPr>
                <a:lvl5pPr marL="1828800" algn="l" defTabSz="914400" rtl="0" eaLnBrk="1" latinLnBrk="0" hangingPunct="1">
                  <a:defRPr sz="1800" kern="1200">
                    <a:solidFill>
                      <a:srgbClr val="FFFFFF"/>
                    </a:solidFill>
                    <a:latin typeface="思源黑体 CN"/>
                    <a:ea typeface="+mn-ea"/>
                    <a:cs typeface="+mn-cs"/>
                  </a:defRPr>
                </a:lvl5pPr>
                <a:lvl6pPr marL="2286000" algn="l" defTabSz="914400" rtl="0" eaLnBrk="1" latinLnBrk="0" hangingPunct="1">
                  <a:defRPr sz="1800" kern="1200">
                    <a:solidFill>
                      <a:srgbClr val="FFFFFF"/>
                    </a:solidFill>
                    <a:latin typeface="思源黑体 CN"/>
                    <a:ea typeface="+mn-ea"/>
                    <a:cs typeface="+mn-cs"/>
                  </a:defRPr>
                </a:lvl6pPr>
                <a:lvl7pPr marL="2743200" algn="l" defTabSz="914400" rtl="0" eaLnBrk="1" latinLnBrk="0" hangingPunct="1">
                  <a:defRPr sz="1800" kern="1200">
                    <a:solidFill>
                      <a:srgbClr val="FFFFFF"/>
                    </a:solidFill>
                    <a:latin typeface="思源黑体 CN"/>
                    <a:ea typeface="+mn-ea"/>
                    <a:cs typeface="+mn-cs"/>
                  </a:defRPr>
                </a:lvl7pPr>
                <a:lvl8pPr marL="3200400" algn="l" defTabSz="914400" rtl="0" eaLnBrk="1" latinLnBrk="0" hangingPunct="1">
                  <a:defRPr sz="1800" kern="1200">
                    <a:solidFill>
                      <a:srgbClr val="FFFFFF"/>
                    </a:solidFill>
                    <a:latin typeface="思源黑体 CN"/>
                    <a:ea typeface="+mn-ea"/>
                    <a:cs typeface="+mn-cs"/>
                  </a:defRPr>
                </a:lvl8pPr>
                <a:lvl9pPr marL="3657600" algn="l" defTabSz="914400" rtl="0" eaLnBrk="1" latinLnBrk="0" hangingPunct="1">
                  <a:defRPr sz="1800" kern="1200">
                    <a:solidFill>
                      <a:srgbClr val="FFFFFF"/>
                    </a:solidFill>
                    <a:latin typeface="思源黑体 CN"/>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思源黑体 CN"/>
                  <a:ea typeface="思源黑体 CN"/>
                  <a:cs typeface="+mn-cs"/>
                </a:endParaRPr>
              </a:p>
            </p:txBody>
          </p:sp>
        </p:grpSp>
      </p:grpSp>
      <p:pic>
        <p:nvPicPr>
          <p:cNvPr id="3" name="图片 2"/>
          <p:cNvPicPr>
            <a:picLocks noChangeAspect="1"/>
          </p:cNvPicPr>
          <p:nvPr>
            <p:custDataLst>
              <p:tags r:id="rId13"/>
            </p:custDataLst>
          </p:nvPr>
        </p:nvPicPr>
        <p:blipFill>
          <a:blip r:embed="rId12"/>
          <a:stretch>
            <a:fillRect/>
          </a:stretch>
        </p:blipFill>
        <p:spPr>
          <a:xfrm>
            <a:off x="0" y="0"/>
            <a:ext cx="12193057" cy="2066723"/>
          </a:xfrm>
          <a:prstGeom prst="rect">
            <a:avLst/>
          </a:prstGeom>
        </p:spPr>
      </p:pic>
      <p:pic>
        <p:nvPicPr>
          <p:cNvPr id="40" name="图片 39"/>
          <p:cNvPicPr>
            <a:picLocks noChangeAspect="1"/>
          </p:cNvPicPr>
          <p:nvPr>
            <p:custDataLst>
              <p:tags r:id="rId15"/>
            </p:custDataLst>
          </p:nvPr>
        </p:nvPicPr>
        <p:blipFill>
          <a:blip r:embed="rId14"/>
          <a:stretch>
            <a:fillRect/>
          </a:stretch>
        </p:blipFill>
        <p:spPr>
          <a:xfrm>
            <a:off x="-6625" y="3776827"/>
            <a:ext cx="12205250" cy="3081173"/>
          </a:xfrm>
          <a:prstGeom prst="rect">
            <a:avLst/>
          </a:prstGeom>
        </p:spPr>
      </p:pic>
      <p:grpSp>
        <p:nvGrpSpPr>
          <p:cNvPr id="2" name="组合 1"/>
          <p:cNvGrpSpPr/>
          <p:nvPr>
            <p:custDataLst>
              <p:tags r:id="rId16"/>
            </p:custDataLst>
          </p:nvPr>
        </p:nvGrpSpPr>
        <p:grpSpPr>
          <a:xfrm>
            <a:off x="1630045" y="1790700"/>
            <a:ext cx="8919845" cy="2573020"/>
            <a:chOff x="5834" y="2592"/>
            <a:chExt cx="14047" cy="4052"/>
          </a:xfrm>
        </p:grpSpPr>
        <p:sp>
          <p:nvSpPr>
            <p:cNvPr id="8196" name="副标题 2"/>
            <p:cNvSpPr txBox="1"/>
            <p:nvPr>
              <p:custDataLst>
                <p:tags r:id="rId17"/>
              </p:custDataLst>
            </p:nvPr>
          </p:nvSpPr>
          <p:spPr>
            <a:xfrm>
              <a:off x="6572" y="2592"/>
              <a:ext cx="12548" cy="1198"/>
            </a:xfrm>
            <a:prstGeom prst="rect">
              <a:avLst/>
            </a:prstGeom>
            <a:noFill/>
            <a:ln w="9525">
              <a:noFill/>
            </a:ln>
          </p:spPr>
          <p:txBody>
            <a:bodyPr/>
            <a:lstStyle>
              <a:defPPr>
                <a:defRPr lang="zh-CN"/>
              </a:defPPr>
              <a:lvl1pPr marL="228600" indent="-228600" algn="l" defTabSz="914400" rtl="0" eaLnBrk="0" fontAlgn="base" latinLnBrk="0" hangingPunct="0">
                <a:spcBef>
                  <a:spcPts val="1000"/>
                </a:spcBef>
                <a:spcAft>
                  <a:spcPct val="0"/>
                </a:spcAft>
                <a:buFont typeface="Arial" pitchFamily="34" charset="0"/>
                <a:buChar char="•"/>
                <a:defRPr sz="2800" kern="1200">
                  <a:solidFill>
                    <a:srgbClr val="000000"/>
                  </a:solidFill>
                  <a:latin typeface="Times New Roman" panose="02020603050405020304" charset="0"/>
                  <a:ea typeface="楷体" panose="02010609060101010101" pitchFamily="49" charset="-122"/>
                  <a:cs typeface="+mn-ea"/>
                </a:defRPr>
              </a:lvl1pPr>
              <a:lvl2pPr marL="685800" indent="-228600" algn="l" defTabSz="914400" rtl="0" eaLnBrk="0" fontAlgn="base" latinLnBrk="0" hangingPunct="0">
                <a:spcBef>
                  <a:spcPts val="500"/>
                </a:spcBef>
                <a:spcAft>
                  <a:spcPct val="0"/>
                </a:spcAft>
                <a:buFont typeface="Arial" pitchFamily="34" charset="0"/>
                <a:buChar char="•"/>
                <a:defRPr sz="2400" kern="1200">
                  <a:solidFill>
                    <a:srgbClr val="000000"/>
                  </a:solidFill>
                  <a:latin typeface="Times New Roman" panose="02020603050405020304" charset="0"/>
                  <a:ea typeface="楷体" panose="02010609060101010101" pitchFamily="49" charset="-122"/>
                  <a:cs typeface="+mn-ea"/>
                </a:defRPr>
              </a:lvl2pPr>
              <a:lvl3pPr marL="914400" algn="l" defTabSz="914400" rtl="0" eaLnBrk="0" fontAlgn="base" latinLnBrk="0" hangingPunct="0">
                <a:lnSpc>
                  <a:spcPct val="90000"/>
                </a:lnSpc>
                <a:spcBef>
                  <a:spcPts val="500"/>
                </a:spcBef>
                <a:spcAft>
                  <a:spcPct val="0"/>
                </a:spcAft>
                <a:buFont typeface="Arial" pitchFamily="34" charset="0"/>
                <a:defRPr sz="2000" kern="1200">
                  <a:solidFill>
                    <a:srgbClr val="000000"/>
                  </a:solidFill>
                  <a:latin typeface="Arial" pitchFamily="34" charset="0"/>
                  <a:ea typeface="微软雅黑" panose="020b0503020204020204" charset="-122"/>
                  <a:cs typeface="+mn-ea"/>
                </a:defRPr>
              </a:lvl3pPr>
              <a:lvl4pPr marL="1371600" algn="l" defTabSz="914400" rtl="0" eaLnBrk="0" fontAlgn="base" latinLnBrk="0" hangingPunct="0">
                <a:lnSpc>
                  <a:spcPct val="90000"/>
                </a:lnSpc>
                <a:spcBef>
                  <a:spcPts val="500"/>
                </a:spcBef>
                <a:spcAft>
                  <a:spcPct val="0"/>
                </a:spcAft>
                <a:buFont typeface="Arial" pitchFamily="34" charset="0"/>
                <a:defRPr sz="1800" kern="1200">
                  <a:solidFill>
                    <a:srgbClr val="000000"/>
                  </a:solidFill>
                  <a:latin typeface="Arial" pitchFamily="34" charset="0"/>
                  <a:ea typeface="微软雅黑" panose="020b0503020204020204" charset="-122"/>
                  <a:cs typeface="+mn-ea"/>
                </a:defRPr>
              </a:lvl4pPr>
              <a:lvl5pPr marL="1828800" algn="l" defTabSz="914400" rtl="0" eaLnBrk="0" fontAlgn="base" latinLnBrk="0" hangingPunct="0">
                <a:lnSpc>
                  <a:spcPct val="90000"/>
                </a:lnSpc>
                <a:spcBef>
                  <a:spcPts val="500"/>
                </a:spcBef>
                <a:spcAft>
                  <a:spcPct val="0"/>
                </a:spcAft>
                <a:buFont typeface="Arial" pitchFamily="34" charset="0"/>
                <a:defRPr sz="1800" kern="1200">
                  <a:solidFill>
                    <a:srgbClr val="000000"/>
                  </a:solidFill>
                  <a:latin typeface="Arial" pitchFamily="34" charset="0"/>
                  <a:ea typeface="微软雅黑" panose="020b0503020204020204" charset="-122"/>
                  <a:cs typeface="+mn-ea"/>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eaLnBrk="1" hangingPunct="1">
                <a:buNone/>
              </a:pPr>
              <a:r>
                <a:rPr lang="zh-CN" altLang="en-US" b="1">
                  <a:solidFill>
                    <a:srgbClr val="000000"/>
                  </a:solidFill>
                  <a:latin typeface="黑体" panose="02010609060101010101" charset="-122"/>
                  <a:ea typeface="黑体" panose="02010609060101010101" charset="-122"/>
                  <a:sym typeface="微软雅黑" panose="020b0503020204020204" charset="-122"/>
                </a:rPr>
                <a:t>第三单元 师生情谊</a:t>
              </a:r>
              <a:r>
                <a:rPr lang="en-US" altLang="zh-CN" b="1">
                  <a:solidFill>
                    <a:srgbClr val="000000"/>
                  </a:solidFill>
                  <a:latin typeface="黑体" panose="02010609060101010101" charset="-122"/>
                  <a:ea typeface="黑体" panose="02010609060101010101" charset="-122"/>
                  <a:sym typeface="微软雅黑" panose="020b0503020204020204" charset="-122"/>
                </a:rPr>
                <a:t> </a:t>
              </a:r>
              <a:r>
                <a:rPr lang="zh-CN" altLang="en-US" b="1">
                  <a:solidFill>
                    <a:srgbClr val="000000"/>
                  </a:solidFill>
                  <a:latin typeface="黑体" panose="02010609060101010101" charset="-122"/>
                  <a:ea typeface="黑体" panose="02010609060101010101" charset="-122"/>
                  <a:sym typeface="微软雅黑" panose="020b0503020204020204" charset="-122"/>
                </a:rPr>
                <a:t>第</a:t>
              </a:r>
              <a:r>
                <a:rPr lang="en-US" altLang="zh-CN" b="1">
                  <a:solidFill>
                    <a:srgbClr val="000000"/>
                  </a:solidFill>
                  <a:latin typeface="黑体" panose="02010609060101010101" charset="-122"/>
                  <a:ea typeface="黑体" panose="02010609060101010101" charset="-122"/>
                  <a:sym typeface="微软雅黑" panose="020b0503020204020204" charset="-122"/>
                </a:rPr>
                <a:t>1</a:t>
              </a:r>
              <a:r>
                <a:rPr lang="zh-CN" altLang="en-US" b="1">
                  <a:solidFill>
                    <a:srgbClr val="000000"/>
                  </a:solidFill>
                  <a:latin typeface="黑体" panose="02010609060101010101" charset="-122"/>
                  <a:ea typeface="黑体" panose="02010609060101010101" charset="-122"/>
                  <a:sym typeface="微软雅黑" panose="020b0503020204020204" charset="-122"/>
                </a:rPr>
                <a:t>课第</a:t>
              </a:r>
              <a:r>
                <a:rPr lang="en-US" altLang="zh-CN" b="1">
                  <a:solidFill>
                    <a:srgbClr val="000000"/>
                  </a:solidFill>
                  <a:latin typeface="黑体" panose="02010609060101010101" charset="-122"/>
                  <a:ea typeface="黑体" panose="02010609060101010101" charset="-122"/>
                  <a:sym typeface="微软雅黑" panose="020b0503020204020204" charset="-122"/>
                </a:rPr>
                <a:t>1</a:t>
              </a:r>
              <a:r>
                <a:rPr lang="zh-CN" altLang="en-US" b="1">
                  <a:solidFill>
                    <a:srgbClr val="000000"/>
                  </a:solidFill>
                  <a:latin typeface="黑体" panose="02010609060101010101" charset="-122"/>
                  <a:ea typeface="黑体" panose="02010609060101010101" charset="-122"/>
                  <a:sym typeface="微软雅黑" panose="020b0503020204020204" charset="-122"/>
                </a:rPr>
                <a:t>课时</a:t>
              </a:r>
              <a:endParaRPr lang="zh-CN" altLang="en-US" b="1">
                <a:solidFill>
                  <a:srgbClr val="000000"/>
                </a:solidFill>
                <a:latin typeface="黑体" panose="02010609060101010101" charset="-122"/>
                <a:ea typeface="黑体" panose="02010609060101010101" charset="-122"/>
                <a:sym typeface="微软雅黑" panose="020b0503020204020204" charset="-122"/>
              </a:endParaRPr>
            </a:p>
          </p:txBody>
        </p:sp>
        <p:sp>
          <p:nvSpPr>
            <p:cNvPr id="8194" name="标题 1"/>
            <p:cNvSpPr>
              <a:spLocks noGrp="1"/>
            </p:cNvSpPr>
            <p:nvPr>
              <p:custDataLst>
                <p:tags r:id="rId18"/>
              </p:custDataLst>
            </p:nvPr>
          </p:nvSpPr>
          <p:spPr>
            <a:xfrm>
              <a:off x="5834" y="3609"/>
              <a:ext cx="14047" cy="2060"/>
            </a:xfrm>
            <a:prstGeom prst="rect">
              <a:avLst/>
            </a:prstGeom>
          </p:spPr>
          <p:txBody>
            <a:bodyPr vert="horz" wrap="square" lIns="91440" tIns="45720" rIns="91440" bIns="45720" rtlCol="0" anchor="ctr">
              <a:noAutofit/>
            </a:bodyPr>
            <a:lstStyle>
              <a:defPPr>
                <a:defRPr lang="zh-CN"/>
              </a:defPPr>
              <a:lvl1pPr marL="0" algn="ctr" defTabSz="914400" rtl="0" eaLnBrk="1" latinLnBrk="0" hangingPunct="1">
                <a:lnSpc>
                  <a:spcPct val="100000"/>
                </a:lnSpc>
                <a:spcBef>
                  <a:spcPct val="0"/>
                </a:spcBef>
                <a:buNone/>
                <a:defRPr sz="4400" b="1" kern="1200" baseline="0">
                  <a:solidFill>
                    <a:srgbClr val="000000">
                      <a:lumMod val="65000"/>
                      <a:lumOff val="35000"/>
                    </a:srgbClr>
                  </a:solidFill>
                  <a:latin typeface="Times New Roman" panose="02020603050405020304" charset="0"/>
                  <a:ea typeface="黑体" panose="02010609060101010101" charset="-122"/>
                  <a:cs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hangingPunct="1"/>
              <a:r>
                <a:rPr lang="zh-CN" altLang="en-US" sz="8000" b="0">
                  <a:solidFill>
                    <a:srgbClr val="C74D56"/>
                  </a:solidFill>
                  <a:latin typeface="华文琥珀" panose="02010800040101010101" charset="-122"/>
                  <a:ea typeface="华文琥珀" panose="02010800040101010101" charset="-122"/>
                  <a:cs typeface="黑体" panose="02010609060101010101" charset="-122"/>
                </a:rPr>
                <a:t>师生之间</a:t>
              </a:r>
              <a:r>
                <a:rPr lang="en-US" altLang="zh-CN" sz="8000" b="0">
                  <a:solidFill>
                    <a:srgbClr val="C74D56"/>
                  </a:solidFill>
                  <a:latin typeface="华文琥珀" panose="02010800040101010101" charset="-122"/>
                  <a:ea typeface="华文琥珀" panose="02010800040101010101" charset="-122"/>
                  <a:cs typeface="黑体" panose="02010609060101010101" charset="-122"/>
                </a:rPr>
                <a:t>--</a:t>
              </a:r>
              <a:r>
                <a:rPr lang="zh-CN" altLang="en-US" sz="8000" b="0">
                  <a:solidFill>
                    <a:srgbClr val="C74D56"/>
                  </a:solidFill>
                  <a:latin typeface="华文琥珀" panose="02010800040101010101" charset="-122"/>
                  <a:ea typeface="华文琥珀" panose="02010800040101010101" charset="-122"/>
                  <a:cs typeface="黑体" panose="02010609060101010101" charset="-122"/>
                </a:rPr>
                <a:t>走近老师</a:t>
              </a:r>
              <a:endParaRPr lang="zh-CN" altLang="en-US" sz="8000" b="0">
                <a:solidFill>
                  <a:srgbClr val="C74D56"/>
                </a:solidFill>
                <a:latin typeface="华文琥珀" panose="02010800040101010101" charset="-122"/>
                <a:ea typeface="华文琥珀" panose="02010800040101010101" charset="-122"/>
                <a:cs typeface="黑体" panose="02010609060101010101" charset="-122"/>
              </a:endParaRPr>
            </a:p>
          </p:txBody>
        </p:sp>
        <p:sp>
          <p:nvSpPr>
            <p:cNvPr id="4" name="矩形 3"/>
            <p:cNvSpPr/>
            <p:nvPr>
              <p:custDataLst>
                <p:tags r:id="rId19"/>
              </p:custDataLst>
            </p:nvPr>
          </p:nvSpPr>
          <p:spPr>
            <a:xfrm>
              <a:off x="8509" y="5822"/>
              <a:ext cx="8733" cy="822"/>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latin typeface="黑体" panose="02010609060101010101" charset="-122"/>
                  <a:ea typeface="黑体" panose="02010609060101010101" charset="-122"/>
                  <a:sym typeface="微软雅黑" panose="020b0503020204020204" charset="-122"/>
                </a:rPr>
                <a:t>部编版七年级上册道德与法治课件</a:t>
              </a:r>
              <a:endParaRPr lang="zh-CN" altLang="en-US" sz="2800" b="1">
                <a:latin typeface="黑体" panose="02010609060101010101" charset="-122"/>
                <a:ea typeface="黑体" panose="02010609060101010101" charset="-122"/>
                <a:sym typeface="微软雅黑" panose="020b0503020204020204" charset="-122"/>
              </a:endParaRPr>
            </a:p>
          </p:txBody>
        </p:sp>
      </p:grpSp>
      <p:pic>
        <p:nvPicPr>
          <p:cNvPr id="5" name="图片 4" descr="f184a737b543a08f4f6343199f423130"/>
          <p:cNvPicPr>
            <a:picLocks noChangeAspect="1"/>
          </p:cNvPicPr>
          <p:nvPr>
            <p:custDataLst>
              <p:tags r:id="rId21"/>
            </p:custDataLst>
          </p:nvPr>
        </p:nvPicPr>
        <p:blipFill>
          <a:blip r:embed="rId20"/>
          <a:stretch>
            <a:fillRect/>
          </a:stretch>
        </p:blipFill>
        <p:spPr>
          <a:xfrm flipH="1">
            <a:off x="-353060" y="2551430"/>
            <a:ext cx="5055870" cy="4622165"/>
          </a:xfrm>
          <a:prstGeom prst="rect">
            <a:avLst/>
          </a:prstGeom>
        </p:spPr>
      </p:pic>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pic>
        <p:nvPicPr>
          <p:cNvPr id="22" name="图片 21"/>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3" name="圆角矩形 22"/>
          <p:cNvSpPr/>
          <p:nvPr>
            <p:custDataLst>
              <p:tags r:id="rId5"/>
            </p:custDataLst>
          </p:nvPr>
        </p:nvSpPr>
        <p:spPr>
          <a:xfrm>
            <a:off x="781050" y="749301"/>
            <a:ext cx="10420350" cy="5480049"/>
          </a:xfrm>
          <a:prstGeom prst="roundRect">
            <a:avLst/>
          </a:prstGeom>
          <a:solidFill>
            <a:schemeClr val="bg1"/>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a:ea typeface="+mn-ea"/>
                <a:cs typeface="+mn-cs"/>
              </a:defRPr>
            </a:lvl1pPr>
            <a:lvl2pPr marL="457200" algn="l" defTabSz="914400" rtl="0" eaLnBrk="1" latinLnBrk="0" hangingPunct="1">
              <a:defRPr sz="1800" kern="1200">
                <a:solidFill>
                  <a:srgbClr val="FFFFFF"/>
                </a:solidFill>
                <a:latin typeface="思源黑体 CN"/>
                <a:ea typeface="+mn-ea"/>
                <a:cs typeface="+mn-cs"/>
              </a:defRPr>
            </a:lvl2pPr>
            <a:lvl3pPr marL="914400" algn="l" defTabSz="914400" rtl="0" eaLnBrk="1" latinLnBrk="0" hangingPunct="1">
              <a:defRPr sz="1800" kern="1200">
                <a:solidFill>
                  <a:srgbClr val="FFFFFF"/>
                </a:solidFill>
                <a:latin typeface="思源黑体 CN"/>
                <a:ea typeface="+mn-ea"/>
                <a:cs typeface="+mn-cs"/>
              </a:defRPr>
            </a:lvl3pPr>
            <a:lvl4pPr marL="1371600" algn="l" defTabSz="914400" rtl="0" eaLnBrk="1" latinLnBrk="0" hangingPunct="1">
              <a:defRPr sz="1800" kern="1200">
                <a:solidFill>
                  <a:srgbClr val="FFFFFF"/>
                </a:solidFill>
                <a:latin typeface="思源黑体 CN"/>
                <a:ea typeface="+mn-ea"/>
                <a:cs typeface="+mn-cs"/>
              </a:defRPr>
            </a:lvl4pPr>
            <a:lvl5pPr marL="1828800" algn="l" defTabSz="914400" rtl="0" eaLnBrk="1" latinLnBrk="0" hangingPunct="1">
              <a:defRPr sz="1800" kern="1200">
                <a:solidFill>
                  <a:srgbClr val="FFFFFF"/>
                </a:solidFill>
                <a:latin typeface="思源黑体 CN"/>
                <a:ea typeface="+mn-ea"/>
                <a:cs typeface="+mn-cs"/>
              </a:defRPr>
            </a:lvl5pPr>
            <a:lvl6pPr marL="2286000" algn="l" defTabSz="914400" rtl="0" eaLnBrk="1" latinLnBrk="0" hangingPunct="1">
              <a:defRPr sz="1800" kern="1200">
                <a:solidFill>
                  <a:srgbClr val="FFFFFF"/>
                </a:solidFill>
                <a:latin typeface="思源黑体 CN"/>
                <a:ea typeface="+mn-ea"/>
                <a:cs typeface="+mn-cs"/>
              </a:defRPr>
            </a:lvl6pPr>
            <a:lvl7pPr marL="2743200" algn="l" defTabSz="914400" rtl="0" eaLnBrk="1" latinLnBrk="0" hangingPunct="1">
              <a:defRPr sz="1800" kern="1200">
                <a:solidFill>
                  <a:srgbClr val="FFFFFF"/>
                </a:solidFill>
                <a:latin typeface="思源黑体 CN"/>
                <a:ea typeface="+mn-ea"/>
                <a:cs typeface="+mn-cs"/>
              </a:defRPr>
            </a:lvl7pPr>
            <a:lvl8pPr marL="3200400" algn="l" defTabSz="914400" rtl="0" eaLnBrk="1" latinLnBrk="0" hangingPunct="1">
              <a:defRPr sz="1800" kern="1200">
                <a:solidFill>
                  <a:srgbClr val="FFFFFF"/>
                </a:solidFill>
                <a:latin typeface="思源黑体 CN"/>
                <a:ea typeface="+mn-ea"/>
                <a:cs typeface="+mn-cs"/>
              </a:defRPr>
            </a:lvl8pPr>
            <a:lvl9pPr marL="3657600" algn="l" defTabSz="914400" rtl="0" eaLnBrk="1" latinLnBrk="0" hangingPunct="1">
              <a:defRPr sz="1800" kern="1200">
                <a:solidFill>
                  <a:srgbClr val="FFFFFF"/>
                </a:solidFill>
                <a:latin typeface="思源黑体 CN"/>
                <a:ea typeface="+mn-ea"/>
                <a:cs typeface="+mn-cs"/>
              </a:defRPr>
            </a:lvl9pPr>
          </a:lstStyle>
          <a:p>
            <a:pPr algn="ctr"/>
            <a:endParaRPr lang="zh-CN" altLang="en-US"/>
          </a:p>
        </p:txBody>
      </p:sp>
      <p:grpSp>
        <p:nvGrpSpPr>
          <p:cNvPr id="16" name="组合 15"/>
          <p:cNvGrpSpPr/>
          <p:nvPr>
            <p:custDataLst>
              <p:tags r:id="rId6"/>
            </p:custDataLst>
          </p:nvPr>
        </p:nvGrpSpPr>
        <p:grpSpPr>
          <a:xfrm>
            <a:off x="-3107360" y="-3181350"/>
            <a:ext cx="18394252" cy="13220700"/>
            <a:chOff x="-3107360" y="-3181350"/>
            <a:chExt cx="18394252" cy="13220700"/>
          </a:xfrm>
          <a:solidFill>
            <a:srgbClr val="F4F4F4"/>
          </a:solidFill>
        </p:grpSpPr>
        <p:sp>
          <p:nvSpPr>
            <p:cNvPr id="17" name="矩形 16"/>
            <p:cNvSpPr/>
            <p:nvPr>
              <p:custDataLst>
                <p:tags r:id="rId7"/>
              </p:custDataLst>
            </p:nvPr>
          </p:nvSpPr>
          <p:spPr>
            <a:xfrm>
              <a:off x="-3107360" y="-3181350"/>
              <a:ext cx="18394252" cy="3181350"/>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思源黑体 CN"/>
                  <a:ea typeface="+mn-ea"/>
                  <a:cs typeface="+mn-cs"/>
                </a:defRPr>
              </a:lvl1pPr>
              <a:lvl2pPr marL="457200" algn="l" defTabSz="914400" rtl="0" eaLnBrk="1" latinLnBrk="0" hangingPunct="1">
                <a:defRPr sz="1800" kern="1200">
                  <a:solidFill>
                    <a:srgbClr val="FFFFFF"/>
                  </a:solidFill>
                  <a:latin typeface="思源黑体 CN"/>
                  <a:ea typeface="+mn-ea"/>
                  <a:cs typeface="+mn-cs"/>
                </a:defRPr>
              </a:lvl2pPr>
              <a:lvl3pPr marL="914400" algn="l" defTabSz="914400" rtl="0" eaLnBrk="1" latinLnBrk="0" hangingPunct="1">
                <a:defRPr sz="1800" kern="1200">
                  <a:solidFill>
                    <a:srgbClr val="FFFFFF"/>
                  </a:solidFill>
                  <a:latin typeface="思源黑体 CN"/>
                  <a:ea typeface="+mn-ea"/>
                  <a:cs typeface="+mn-cs"/>
                </a:defRPr>
              </a:lvl3pPr>
              <a:lvl4pPr marL="1371600" algn="l" defTabSz="914400" rtl="0" eaLnBrk="1" latinLnBrk="0" hangingPunct="1">
                <a:defRPr sz="1800" kern="1200">
                  <a:solidFill>
                    <a:srgbClr val="FFFFFF"/>
                  </a:solidFill>
                  <a:latin typeface="思源黑体 CN"/>
                  <a:ea typeface="+mn-ea"/>
                  <a:cs typeface="+mn-cs"/>
                </a:defRPr>
              </a:lvl4pPr>
              <a:lvl5pPr marL="1828800" algn="l" defTabSz="914400" rtl="0" eaLnBrk="1" latinLnBrk="0" hangingPunct="1">
                <a:defRPr sz="1800" kern="1200">
                  <a:solidFill>
                    <a:srgbClr val="FFFFFF"/>
                  </a:solidFill>
                  <a:latin typeface="思源黑体 CN"/>
                  <a:ea typeface="+mn-ea"/>
                  <a:cs typeface="+mn-cs"/>
                </a:defRPr>
              </a:lvl5pPr>
              <a:lvl6pPr marL="2286000" algn="l" defTabSz="914400" rtl="0" eaLnBrk="1" latinLnBrk="0" hangingPunct="1">
                <a:defRPr sz="1800" kern="1200">
                  <a:solidFill>
                    <a:srgbClr val="FFFFFF"/>
                  </a:solidFill>
                  <a:latin typeface="思源黑体 CN"/>
                  <a:ea typeface="+mn-ea"/>
                  <a:cs typeface="+mn-cs"/>
                </a:defRPr>
              </a:lvl6pPr>
              <a:lvl7pPr marL="2743200" algn="l" defTabSz="914400" rtl="0" eaLnBrk="1" latinLnBrk="0" hangingPunct="1">
                <a:defRPr sz="1800" kern="1200">
                  <a:solidFill>
                    <a:srgbClr val="FFFFFF"/>
                  </a:solidFill>
                  <a:latin typeface="思源黑体 CN"/>
                  <a:ea typeface="+mn-ea"/>
                  <a:cs typeface="+mn-cs"/>
                </a:defRPr>
              </a:lvl7pPr>
              <a:lvl8pPr marL="3200400" algn="l" defTabSz="914400" rtl="0" eaLnBrk="1" latinLnBrk="0" hangingPunct="1">
                <a:defRPr sz="1800" kern="1200">
                  <a:solidFill>
                    <a:srgbClr val="FFFFFF"/>
                  </a:solidFill>
                  <a:latin typeface="思源黑体 CN"/>
                  <a:ea typeface="+mn-ea"/>
                  <a:cs typeface="+mn-cs"/>
                </a:defRPr>
              </a:lvl8pPr>
              <a:lvl9pPr marL="3657600" algn="l" defTabSz="914400" rtl="0" eaLnBrk="1" latinLnBrk="0" hangingPunct="1">
                <a:defRPr sz="1800" kern="1200">
                  <a:solidFill>
                    <a:srgbClr val="FFFFFF"/>
                  </a:solidFill>
                  <a:latin typeface="思源黑体 CN"/>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思源黑体 CN"/>
                <a:ea typeface="思源黑体 CN"/>
                <a:cs typeface="+mn-cs"/>
              </a:endParaRPr>
            </a:p>
          </p:txBody>
        </p:sp>
        <p:sp>
          <p:nvSpPr>
            <p:cNvPr id="18" name="矩形 17"/>
            <p:cNvSpPr/>
            <p:nvPr>
              <p:custDataLst>
                <p:tags r:id="rId8"/>
              </p:custDataLst>
            </p:nvPr>
          </p:nvSpPr>
          <p:spPr>
            <a:xfrm>
              <a:off x="-3107360" y="6858000"/>
              <a:ext cx="18394252" cy="3181350"/>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思源黑体 CN"/>
                  <a:ea typeface="+mn-ea"/>
                  <a:cs typeface="+mn-cs"/>
                </a:defRPr>
              </a:lvl1pPr>
              <a:lvl2pPr marL="457200" algn="l" defTabSz="914400" rtl="0" eaLnBrk="1" latinLnBrk="0" hangingPunct="1">
                <a:defRPr sz="1800" kern="1200">
                  <a:solidFill>
                    <a:srgbClr val="FFFFFF"/>
                  </a:solidFill>
                  <a:latin typeface="思源黑体 CN"/>
                  <a:ea typeface="+mn-ea"/>
                  <a:cs typeface="+mn-cs"/>
                </a:defRPr>
              </a:lvl2pPr>
              <a:lvl3pPr marL="914400" algn="l" defTabSz="914400" rtl="0" eaLnBrk="1" latinLnBrk="0" hangingPunct="1">
                <a:defRPr sz="1800" kern="1200">
                  <a:solidFill>
                    <a:srgbClr val="FFFFFF"/>
                  </a:solidFill>
                  <a:latin typeface="思源黑体 CN"/>
                  <a:ea typeface="+mn-ea"/>
                  <a:cs typeface="+mn-cs"/>
                </a:defRPr>
              </a:lvl3pPr>
              <a:lvl4pPr marL="1371600" algn="l" defTabSz="914400" rtl="0" eaLnBrk="1" latinLnBrk="0" hangingPunct="1">
                <a:defRPr sz="1800" kern="1200">
                  <a:solidFill>
                    <a:srgbClr val="FFFFFF"/>
                  </a:solidFill>
                  <a:latin typeface="思源黑体 CN"/>
                  <a:ea typeface="+mn-ea"/>
                  <a:cs typeface="+mn-cs"/>
                </a:defRPr>
              </a:lvl4pPr>
              <a:lvl5pPr marL="1828800" algn="l" defTabSz="914400" rtl="0" eaLnBrk="1" latinLnBrk="0" hangingPunct="1">
                <a:defRPr sz="1800" kern="1200">
                  <a:solidFill>
                    <a:srgbClr val="FFFFFF"/>
                  </a:solidFill>
                  <a:latin typeface="思源黑体 CN"/>
                  <a:ea typeface="+mn-ea"/>
                  <a:cs typeface="+mn-cs"/>
                </a:defRPr>
              </a:lvl5pPr>
              <a:lvl6pPr marL="2286000" algn="l" defTabSz="914400" rtl="0" eaLnBrk="1" latinLnBrk="0" hangingPunct="1">
                <a:defRPr sz="1800" kern="1200">
                  <a:solidFill>
                    <a:srgbClr val="FFFFFF"/>
                  </a:solidFill>
                  <a:latin typeface="思源黑体 CN"/>
                  <a:ea typeface="+mn-ea"/>
                  <a:cs typeface="+mn-cs"/>
                </a:defRPr>
              </a:lvl6pPr>
              <a:lvl7pPr marL="2743200" algn="l" defTabSz="914400" rtl="0" eaLnBrk="1" latinLnBrk="0" hangingPunct="1">
                <a:defRPr sz="1800" kern="1200">
                  <a:solidFill>
                    <a:srgbClr val="FFFFFF"/>
                  </a:solidFill>
                  <a:latin typeface="思源黑体 CN"/>
                  <a:ea typeface="+mn-ea"/>
                  <a:cs typeface="+mn-cs"/>
                </a:defRPr>
              </a:lvl7pPr>
              <a:lvl8pPr marL="3200400" algn="l" defTabSz="914400" rtl="0" eaLnBrk="1" latinLnBrk="0" hangingPunct="1">
                <a:defRPr sz="1800" kern="1200">
                  <a:solidFill>
                    <a:srgbClr val="FFFFFF"/>
                  </a:solidFill>
                  <a:latin typeface="思源黑体 CN"/>
                  <a:ea typeface="+mn-ea"/>
                  <a:cs typeface="+mn-cs"/>
                </a:defRPr>
              </a:lvl8pPr>
              <a:lvl9pPr marL="3657600" algn="l" defTabSz="914400" rtl="0" eaLnBrk="1" latinLnBrk="0" hangingPunct="1">
                <a:defRPr sz="1800" kern="1200">
                  <a:solidFill>
                    <a:srgbClr val="FFFFFF"/>
                  </a:solidFill>
                  <a:latin typeface="思源黑体 CN"/>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思源黑体 CN"/>
                <a:ea typeface="思源黑体 CN"/>
                <a:cs typeface="+mn-cs"/>
              </a:endParaRPr>
            </a:p>
          </p:txBody>
        </p:sp>
        <p:grpSp>
          <p:nvGrpSpPr>
            <p:cNvPr id="19" name="组合 18"/>
            <p:cNvGrpSpPr/>
            <p:nvPr>
              <p:custDataLst>
                <p:tags r:id="rId9"/>
              </p:custDataLst>
            </p:nvPr>
          </p:nvGrpSpPr>
          <p:grpSpPr>
            <a:xfrm>
              <a:off x="-3107360" y="-1799303"/>
              <a:ext cx="18394252" cy="10452508"/>
              <a:chOff x="-3107360" y="-3118504"/>
              <a:chExt cx="18394252" cy="11771709"/>
            </a:xfrm>
            <a:grpFill/>
          </p:grpSpPr>
          <p:sp>
            <p:nvSpPr>
              <p:cNvPr id="20" name="矩形 19"/>
              <p:cNvSpPr/>
              <p:nvPr>
                <p:custDataLst>
                  <p:tags r:id="rId10"/>
                </p:custDataLst>
              </p:nvPr>
            </p:nvSpPr>
            <p:spPr>
              <a:xfrm>
                <a:off x="-3107360" y="-3118504"/>
                <a:ext cx="3097429" cy="11771709"/>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思源黑体 CN"/>
                    <a:ea typeface="+mn-ea"/>
                    <a:cs typeface="+mn-cs"/>
                  </a:defRPr>
                </a:lvl1pPr>
                <a:lvl2pPr marL="457200" algn="l" defTabSz="914400" rtl="0" eaLnBrk="1" latinLnBrk="0" hangingPunct="1">
                  <a:defRPr sz="1800" kern="1200">
                    <a:solidFill>
                      <a:srgbClr val="FFFFFF"/>
                    </a:solidFill>
                    <a:latin typeface="思源黑体 CN"/>
                    <a:ea typeface="+mn-ea"/>
                    <a:cs typeface="+mn-cs"/>
                  </a:defRPr>
                </a:lvl2pPr>
                <a:lvl3pPr marL="914400" algn="l" defTabSz="914400" rtl="0" eaLnBrk="1" latinLnBrk="0" hangingPunct="1">
                  <a:defRPr sz="1800" kern="1200">
                    <a:solidFill>
                      <a:srgbClr val="FFFFFF"/>
                    </a:solidFill>
                    <a:latin typeface="思源黑体 CN"/>
                    <a:ea typeface="+mn-ea"/>
                    <a:cs typeface="+mn-cs"/>
                  </a:defRPr>
                </a:lvl3pPr>
                <a:lvl4pPr marL="1371600" algn="l" defTabSz="914400" rtl="0" eaLnBrk="1" latinLnBrk="0" hangingPunct="1">
                  <a:defRPr sz="1800" kern="1200">
                    <a:solidFill>
                      <a:srgbClr val="FFFFFF"/>
                    </a:solidFill>
                    <a:latin typeface="思源黑体 CN"/>
                    <a:ea typeface="+mn-ea"/>
                    <a:cs typeface="+mn-cs"/>
                  </a:defRPr>
                </a:lvl4pPr>
                <a:lvl5pPr marL="1828800" algn="l" defTabSz="914400" rtl="0" eaLnBrk="1" latinLnBrk="0" hangingPunct="1">
                  <a:defRPr sz="1800" kern="1200">
                    <a:solidFill>
                      <a:srgbClr val="FFFFFF"/>
                    </a:solidFill>
                    <a:latin typeface="思源黑体 CN"/>
                    <a:ea typeface="+mn-ea"/>
                    <a:cs typeface="+mn-cs"/>
                  </a:defRPr>
                </a:lvl5pPr>
                <a:lvl6pPr marL="2286000" algn="l" defTabSz="914400" rtl="0" eaLnBrk="1" latinLnBrk="0" hangingPunct="1">
                  <a:defRPr sz="1800" kern="1200">
                    <a:solidFill>
                      <a:srgbClr val="FFFFFF"/>
                    </a:solidFill>
                    <a:latin typeface="思源黑体 CN"/>
                    <a:ea typeface="+mn-ea"/>
                    <a:cs typeface="+mn-cs"/>
                  </a:defRPr>
                </a:lvl6pPr>
                <a:lvl7pPr marL="2743200" algn="l" defTabSz="914400" rtl="0" eaLnBrk="1" latinLnBrk="0" hangingPunct="1">
                  <a:defRPr sz="1800" kern="1200">
                    <a:solidFill>
                      <a:srgbClr val="FFFFFF"/>
                    </a:solidFill>
                    <a:latin typeface="思源黑体 CN"/>
                    <a:ea typeface="+mn-ea"/>
                    <a:cs typeface="+mn-cs"/>
                  </a:defRPr>
                </a:lvl7pPr>
                <a:lvl8pPr marL="3200400" algn="l" defTabSz="914400" rtl="0" eaLnBrk="1" latinLnBrk="0" hangingPunct="1">
                  <a:defRPr sz="1800" kern="1200">
                    <a:solidFill>
                      <a:srgbClr val="FFFFFF"/>
                    </a:solidFill>
                    <a:latin typeface="思源黑体 CN"/>
                    <a:ea typeface="+mn-ea"/>
                    <a:cs typeface="+mn-cs"/>
                  </a:defRPr>
                </a:lvl8pPr>
                <a:lvl9pPr marL="3657600" algn="l" defTabSz="914400" rtl="0" eaLnBrk="1" latinLnBrk="0" hangingPunct="1">
                  <a:defRPr sz="1800" kern="1200">
                    <a:solidFill>
                      <a:srgbClr val="FFFFFF"/>
                    </a:solidFill>
                    <a:latin typeface="思源黑体 CN"/>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思源黑体 CN"/>
                  <a:ea typeface="思源黑体 CN"/>
                  <a:cs typeface="+mn-cs"/>
                </a:endParaRPr>
              </a:p>
            </p:txBody>
          </p:sp>
          <p:sp>
            <p:nvSpPr>
              <p:cNvPr id="21" name="矩形 20"/>
              <p:cNvSpPr/>
              <p:nvPr>
                <p:custDataLst>
                  <p:tags r:id="rId11"/>
                </p:custDataLst>
              </p:nvPr>
            </p:nvSpPr>
            <p:spPr>
              <a:xfrm>
                <a:off x="12189463" y="-3118504"/>
                <a:ext cx="3097429" cy="11771709"/>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思源黑体 CN"/>
                    <a:ea typeface="+mn-ea"/>
                    <a:cs typeface="+mn-cs"/>
                  </a:defRPr>
                </a:lvl1pPr>
                <a:lvl2pPr marL="457200" algn="l" defTabSz="914400" rtl="0" eaLnBrk="1" latinLnBrk="0" hangingPunct="1">
                  <a:defRPr sz="1800" kern="1200">
                    <a:solidFill>
                      <a:srgbClr val="FFFFFF"/>
                    </a:solidFill>
                    <a:latin typeface="思源黑体 CN"/>
                    <a:ea typeface="+mn-ea"/>
                    <a:cs typeface="+mn-cs"/>
                  </a:defRPr>
                </a:lvl2pPr>
                <a:lvl3pPr marL="914400" algn="l" defTabSz="914400" rtl="0" eaLnBrk="1" latinLnBrk="0" hangingPunct="1">
                  <a:defRPr sz="1800" kern="1200">
                    <a:solidFill>
                      <a:srgbClr val="FFFFFF"/>
                    </a:solidFill>
                    <a:latin typeface="思源黑体 CN"/>
                    <a:ea typeface="+mn-ea"/>
                    <a:cs typeface="+mn-cs"/>
                  </a:defRPr>
                </a:lvl3pPr>
                <a:lvl4pPr marL="1371600" algn="l" defTabSz="914400" rtl="0" eaLnBrk="1" latinLnBrk="0" hangingPunct="1">
                  <a:defRPr sz="1800" kern="1200">
                    <a:solidFill>
                      <a:srgbClr val="FFFFFF"/>
                    </a:solidFill>
                    <a:latin typeface="思源黑体 CN"/>
                    <a:ea typeface="+mn-ea"/>
                    <a:cs typeface="+mn-cs"/>
                  </a:defRPr>
                </a:lvl4pPr>
                <a:lvl5pPr marL="1828800" algn="l" defTabSz="914400" rtl="0" eaLnBrk="1" latinLnBrk="0" hangingPunct="1">
                  <a:defRPr sz="1800" kern="1200">
                    <a:solidFill>
                      <a:srgbClr val="FFFFFF"/>
                    </a:solidFill>
                    <a:latin typeface="思源黑体 CN"/>
                    <a:ea typeface="+mn-ea"/>
                    <a:cs typeface="+mn-cs"/>
                  </a:defRPr>
                </a:lvl5pPr>
                <a:lvl6pPr marL="2286000" algn="l" defTabSz="914400" rtl="0" eaLnBrk="1" latinLnBrk="0" hangingPunct="1">
                  <a:defRPr sz="1800" kern="1200">
                    <a:solidFill>
                      <a:srgbClr val="FFFFFF"/>
                    </a:solidFill>
                    <a:latin typeface="思源黑体 CN"/>
                    <a:ea typeface="+mn-ea"/>
                    <a:cs typeface="+mn-cs"/>
                  </a:defRPr>
                </a:lvl6pPr>
                <a:lvl7pPr marL="2743200" algn="l" defTabSz="914400" rtl="0" eaLnBrk="1" latinLnBrk="0" hangingPunct="1">
                  <a:defRPr sz="1800" kern="1200">
                    <a:solidFill>
                      <a:srgbClr val="FFFFFF"/>
                    </a:solidFill>
                    <a:latin typeface="思源黑体 CN"/>
                    <a:ea typeface="+mn-ea"/>
                    <a:cs typeface="+mn-cs"/>
                  </a:defRPr>
                </a:lvl7pPr>
                <a:lvl8pPr marL="3200400" algn="l" defTabSz="914400" rtl="0" eaLnBrk="1" latinLnBrk="0" hangingPunct="1">
                  <a:defRPr sz="1800" kern="1200">
                    <a:solidFill>
                      <a:srgbClr val="FFFFFF"/>
                    </a:solidFill>
                    <a:latin typeface="思源黑体 CN"/>
                    <a:ea typeface="+mn-ea"/>
                    <a:cs typeface="+mn-cs"/>
                  </a:defRPr>
                </a:lvl8pPr>
                <a:lvl9pPr marL="3657600" algn="l" defTabSz="914400" rtl="0" eaLnBrk="1" latinLnBrk="0" hangingPunct="1">
                  <a:defRPr sz="1800" kern="1200">
                    <a:solidFill>
                      <a:srgbClr val="FFFFFF"/>
                    </a:solidFill>
                    <a:latin typeface="思源黑体 CN"/>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思源黑体 CN"/>
                  <a:ea typeface="思源黑体 CN"/>
                  <a:cs typeface="+mn-cs"/>
                </a:endParaRPr>
              </a:p>
            </p:txBody>
          </p:sp>
        </p:grpSp>
      </p:grpSp>
      <p:pic>
        <p:nvPicPr>
          <p:cNvPr id="3" name="图片 2"/>
          <p:cNvPicPr>
            <a:picLocks noChangeAspect="1"/>
          </p:cNvPicPr>
          <p:nvPr>
            <p:custDataLst>
              <p:tags r:id="rId13"/>
            </p:custDataLst>
          </p:nvPr>
        </p:nvPicPr>
        <p:blipFill>
          <a:blip r:embed="rId12"/>
          <a:stretch>
            <a:fillRect/>
          </a:stretch>
        </p:blipFill>
        <p:spPr>
          <a:xfrm>
            <a:off x="0" y="0"/>
            <a:ext cx="12193057" cy="2066723"/>
          </a:xfrm>
          <a:prstGeom prst="rect">
            <a:avLst/>
          </a:prstGeom>
        </p:spPr>
      </p:pic>
      <p:pic>
        <p:nvPicPr>
          <p:cNvPr id="40" name="图片 39"/>
          <p:cNvPicPr>
            <a:picLocks noChangeAspect="1"/>
          </p:cNvPicPr>
          <p:nvPr>
            <p:custDataLst>
              <p:tags r:id="rId15"/>
            </p:custDataLst>
          </p:nvPr>
        </p:nvPicPr>
        <p:blipFill>
          <a:blip r:embed="rId14"/>
          <a:stretch>
            <a:fillRect/>
          </a:stretch>
        </p:blipFill>
        <p:spPr>
          <a:xfrm>
            <a:off x="-6625" y="3776827"/>
            <a:ext cx="12205250" cy="3081173"/>
          </a:xfrm>
          <a:prstGeom prst="rect">
            <a:avLst/>
          </a:prstGeom>
        </p:spPr>
      </p:pic>
      <p:grpSp>
        <p:nvGrpSpPr>
          <p:cNvPr id="9" name="组合 8"/>
          <p:cNvGrpSpPr/>
          <p:nvPr>
            <p:custDataLst>
              <p:tags r:id="rId16"/>
            </p:custDataLst>
          </p:nvPr>
        </p:nvGrpSpPr>
        <p:grpSpPr>
          <a:xfrm>
            <a:off x="2128520" y="1739265"/>
            <a:ext cx="7936230" cy="3155950"/>
            <a:chOff x="3250" y="2739"/>
            <a:chExt cx="12498" cy="4970"/>
          </a:xfrm>
        </p:grpSpPr>
        <p:sp>
          <p:nvSpPr>
            <p:cNvPr id="38" name="矩形: 圆角 37"/>
            <p:cNvSpPr/>
            <p:nvPr>
              <p:custDataLst>
                <p:tags r:id="rId17"/>
              </p:custDataLst>
            </p:nvPr>
          </p:nvSpPr>
          <p:spPr>
            <a:xfrm>
              <a:off x="7446" y="2739"/>
              <a:ext cx="2969" cy="1180"/>
            </a:xfrm>
            <a:prstGeom prst="rect">
              <a:avLst/>
            </a:prstGeom>
            <a:no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a:ea typeface="+mn-ea"/>
                  <a:cs typeface="+mn-cs"/>
                </a:defRPr>
              </a:lvl1pPr>
              <a:lvl2pPr marL="457200" algn="l" defTabSz="914400" rtl="0" eaLnBrk="1" latinLnBrk="0" hangingPunct="1">
                <a:defRPr sz="1800" kern="1200">
                  <a:solidFill>
                    <a:srgbClr val="FFFFFF"/>
                  </a:solidFill>
                  <a:latin typeface="思源黑体 CN"/>
                  <a:ea typeface="+mn-ea"/>
                  <a:cs typeface="+mn-cs"/>
                </a:defRPr>
              </a:lvl2pPr>
              <a:lvl3pPr marL="914400" algn="l" defTabSz="914400" rtl="0" eaLnBrk="1" latinLnBrk="0" hangingPunct="1">
                <a:defRPr sz="1800" kern="1200">
                  <a:solidFill>
                    <a:srgbClr val="FFFFFF"/>
                  </a:solidFill>
                  <a:latin typeface="思源黑体 CN"/>
                  <a:ea typeface="+mn-ea"/>
                  <a:cs typeface="+mn-cs"/>
                </a:defRPr>
              </a:lvl3pPr>
              <a:lvl4pPr marL="1371600" algn="l" defTabSz="914400" rtl="0" eaLnBrk="1" latinLnBrk="0" hangingPunct="1">
                <a:defRPr sz="1800" kern="1200">
                  <a:solidFill>
                    <a:srgbClr val="FFFFFF"/>
                  </a:solidFill>
                  <a:latin typeface="思源黑体 CN"/>
                  <a:ea typeface="+mn-ea"/>
                  <a:cs typeface="+mn-cs"/>
                </a:defRPr>
              </a:lvl4pPr>
              <a:lvl5pPr marL="1828800" algn="l" defTabSz="914400" rtl="0" eaLnBrk="1" latinLnBrk="0" hangingPunct="1">
                <a:defRPr sz="1800" kern="1200">
                  <a:solidFill>
                    <a:srgbClr val="FFFFFF"/>
                  </a:solidFill>
                  <a:latin typeface="思源黑体 CN"/>
                  <a:ea typeface="+mn-ea"/>
                  <a:cs typeface="+mn-cs"/>
                </a:defRPr>
              </a:lvl5pPr>
              <a:lvl6pPr marL="2286000" algn="l" defTabSz="914400" rtl="0" eaLnBrk="1" latinLnBrk="0" hangingPunct="1">
                <a:defRPr sz="1800" kern="1200">
                  <a:solidFill>
                    <a:srgbClr val="FFFFFF"/>
                  </a:solidFill>
                  <a:latin typeface="思源黑体 CN"/>
                  <a:ea typeface="+mn-ea"/>
                  <a:cs typeface="+mn-cs"/>
                </a:defRPr>
              </a:lvl6pPr>
              <a:lvl7pPr marL="2743200" algn="l" defTabSz="914400" rtl="0" eaLnBrk="1" latinLnBrk="0" hangingPunct="1">
                <a:defRPr sz="1800" kern="1200">
                  <a:solidFill>
                    <a:srgbClr val="FFFFFF"/>
                  </a:solidFill>
                  <a:latin typeface="思源黑体 CN"/>
                  <a:ea typeface="+mn-ea"/>
                  <a:cs typeface="+mn-cs"/>
                </a:defRPr>
              </a:lvl7pPr>
              <a:lvl8pPr marL="3200400" algn="l" defTabSz="914400" rtl="0" eaLnBrk="1" latinLnBrk="0" hangingPunct="1">
                <a:defRPr sz="1800" kern="1200">
                  <a:solidFill>
                    <a:srgbClr val="FFFFFF"/>
                  </a:solidFill>
                  <a:latin typeface="思源黑体 CN"/>
                  <a:ea typeface="+mn-ea"/>
                  <a:cs typeface="+mn-cs"/>
                </a:defRPr>
              </a:lvl8pPr>
              <a:lvl9pPr marL="3657600" algn="l" defTabSz="914400" rtl="0" eaLnBrk="1" latinLnBrk="0" hangingPunct="1">
                <a:defRPr sz="1800" kern="1200">
                  <a:solidFill>
                    <a:srgbClr val="FFFFFF"/>
                  </a:solidFill>
                  <a:latin typeface="思源黑体 CN"/>
                  <a:ea typeface="+mn-ea"/>
                  <a:cs typeface="+mn-cs"/>
                </a:defRPr>
              </a:lvl9pPr>
            </a:lstStyle>
            <a:p>
              <a:pPr algn="dist"/>
              <a:r>
                <a:rPr lang="zh-CN" altLang="en-US" sz="6600" b="1" smtClean="0">
                  <a:solidFill>
                    <a:schemeClr val="tx1">
                      <a:lumMod val="75000"/>
                      <a:lumOff val="25000"/>
                    </a:schemeClr>
                  </a:solidFill>
                  <a:latin typeface="黑体" panose="02010609060101010101" charset="-122"/>
                  <a:ea typeface="黑体" panose="02010609060101010101" charset="-122"/>
                </a:rPr>
                <a:t>目录</a:t>
              </a:r>
              <a:endParaRPr lang="zh-CN" altLang="en-US" sz="6600" b="1">
                <a:solidFill>
                  <a:schemeClr val="tx1">
                    <a:lumMod val="75000"/>
                    <a:lumOff val="25000"/>
                  </a:schemeClr>
                </a:solidFill>
                <a:latin typeface="黑体" panose="02010609060101010101" charset="-122"/>
                <a:ea typeface="黑体" panose="02010609060101010101" charset="-122"/>
              </a:endParaRPr>
            </a:p>
          </p:txBody>
        </p:sp>
        <p:grpSp>
          <p:nvGrpSpPr>
            <p:cNvPr id="6" name="组合 5"/>
            <p:cNvGrpSpPr/>
            <p:nvPr>
              <p:custDataLst>
                <p:tags r:id="rId18"/>
              </p:custDataLst>
            </p:nvPr>
          </p:nvGrpSpPr>
          <p:grpSpPr>
            <a:xfrm>
              <a:off x="3250" y="3926"/>
              <a:ext cx="5698" cy="1962"/>
              <a:chOff x="3250" y="3926"/>
              <a:chExt cx="5698" cy="1962"/>
            </a:xfrm>
          </p:grpSpPr>
          <p:sp>
            <p:nvSpPr>
              <p:cNvPr id="46" name="文本框 45"/>
              <p:cNvSpPr txBox="1"/>
              <p:nvPr>
                <p:custDataLst>
                  <p:tags r:id="rId19"/>
                </p:custDataLst>
              </p:nvPr>
            </p:nvSpPr>
            <p:spPr>
              <a:xfrm>
                <a:off x="3250" y="3926"/>
                <a:ext cx="1312" cy="1963"/>
              </a:xfrm>
              <a:prstGeom prst="rect">
                <a:avLst/>
              </a:prstGeom>
              <a:noFill/>
            </p:spPr>
            <p:txBody>
              <a:bodyPr wrap="square" lIns="0" tIns="0" rIns="0" bIns="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5400" b="1">
                    <a:solidFill>
                      <a:schemeClr val="tx1">
                        <a:lumMod val="75000"/>
                        <a:lumOff val="25000"/>
                      </a:schemeClr>
                    </a:solidFill>
                  </a:rPr>
                  <a:t>1</a:t>
                </a:r>
                <a:endParaRPr lang="zh-CN" altLang="en-US" sz="3600">
                  <a:solidFill>
                    <a:schemeClr val="tx1">
                      <a:lumMod val="75000"/>
                      <a:lumOff val="25000"/>
                    </a:schemeClr>
                  </a:solidFill>
                  <a:cs typeface="+mn-ea"/>
                  <a:sym typeface="+mn-lt"/>
                </a:endParaRPr>
              </a:p>
            </p:txBody>
          </p:sp>
          <p:sp>
            <p:nvSpPr>
              <p:cNvPr id="57" name="矩形: 圆角 56"/>
              <p:cNvSpPr/>
              <p:nvPr>
                <p:custDataLst>
                  <p:tags r:id="rId20"/>
                </p:custDataLst>
              </p:nvPr>
            </p:nvSpPr>
            <p:spPr>
              <a:xfrm>
                <a:off x="4142" y="4615"/>
                <a:ext cx="4806" cy="1063"/>
              </a:xfrm>
              <a:prstGeom prst="roundRect">
                <a:avLst/>
              </a:prstGeom>
              <a:no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a:ea typeface="+mn-ea"/>
                    <a:cs typeface="+mn-cs"/>
                  </a:defRPr>
                </a:lvl1pPr>
                <a:lvl2pPr marL="457200" algn="l" defTabSz="914400" rtl="0" eaLnBrk="1" latinLnBrk="0" hangingPunct="1">
                  <a:defRPr sz="1800" kern="1200">
                    <a:solidFill>
                      <a:srgbClr val="FFFFFF"/>
                    </a:solidFill>
                    <a:latin typeface="思源黑体 CN"/>
                    <a:ea typeface="+mn-ea"/>
                    <a:cs typeface="+mn-cs"/>
                  </a:defRPr>
                </a:lvl2pPr>
                <a:lvl3pPr marL="914400" algn="l" defTabSz="914400" rtl="0" eaLnBrk="1" latinLnBrk="0" hangingPunct="1">
                  <a:defRPr sz="1800" kern="1200">
                    <a:solidFill>
                      <a:srgbClr val="FFFFFF"/>
                    </a:solidFill>
                    <a:latin typeface="思源黑体 CN"/>
                    <a:ea typeface="+mn-ea"/>
                    <a:cs typeface="+mn-cs"/>
                  </a:defRPr>
                </a:lvl3pPr>
                <a:lvl4pPr marL="1371600" algn="l" defTabSz="914400" rtl="0" eaLnBrk="1" latinLnBrk="0" hangingPunct="1">
                  <a:defRPr sz="1800" kern="1200">
                    <a:solidFill>
                      <a:srgbClr val="FFFFFF"/>
                    </a:solidFill>
                    <a:latin typeface="思源黑体 CN"/>
                    <a:ea typeface="+mn-ea"/>
                    <a:cs typeface="+mn-cs"/>
                  </a:defRPr>
                </a:lvl4pPr>
                <a:lvl5pPr marL="1828800" algn="l" defTabSz="914400" rtl="0" eaLnBrk="1" latinLnBrk="0" hangingPunct="1">
                  <a:defRPr sz="1800" kern="1200">
                    <a:solidFill>
                      <a:srgbClr val="FFFFFF"/>
                    </a:solidFill>
                    <a:latin typeface="思源黑体 CN"/>
                    <a:ea typeface="+mn-ea"/>
                    <a:cs typeface="+mn-cs"/>
                  </a:defRPr>
                </a:lvl5pPr>
                <a:lvl6pPr marL="2286000" algn="l" defTabSz="914400" rtl="0" eaLnBrk="1" latinLnBrk="0" hangingPunct="1">
                  <a:defRPr sz="1800" kern="1200">
                    <a:solidFill>
                      <a:srgbClr val="FFFFFF"/>
                    </a:solidFill>
                    <a:latin typeface="思源黑体 CN"/>
                    <a:ea typeface="+mn-ea"/>
                    <a:cs typeface="+mn-cs"/>
                  </a:defRPr>
                </a:lvl6pPr>
                <a:lvl7pPr marL="2743200" algn="l" defTabSz="914400" rtl="0" eaLnBrk="1" latinLnBrk="0" hangingPunct="1">
                  <a:defRPr sz="1800" kern="1200">
                    <a:solidFill>
                      <a:srgbClr val="FFFFFF"/>
                    </a:solidFill>
                    <a:latin typeface="思源黑体 CN"/>
                    <a:ea typeface="+mn-ea"/>
                    <a:cs typeface="+mn-cs"/>
                  </a:defRPr>
                </a:lvl7pPr>
                <a:lvl8pPr marL="3200400" algn="l" defTabSz="914400" rtl="0" eaLnBrk="1" latinLnBrk="0" hangingPunct="1">
                  <a:defRPr sz="1800" kern="1200">
                    <a:solidFill>
                      <a:srgbClr val="FFFFFF"/>
                    </a:solidFill>
                    <a:latin typeface="思源黑体 CN"/>
                    <a:ea typeface="+mn-ea"/>
                    <a:cs typeface="+mn-cs"/>
                  </a:defRPr>
                </a:lvl8pPr>
                <a:lvl9pPr marL="3657600" algn="l" defTabSz="914400" rtl="0" eaLnBrk="1" latinLnBrk="0" hangingPunct="1">
                  <a:defRPr sz="1800" kern="1200">
                    <a:solidFill>
                      <a:srgbClr val="FFFFFF"/>
                    </a:solidFill>
                    <a:latin typeface="思源黑体 CN"/>
                    <a:ea typeface="+mn-ea"/>
                    <a:cs typeface="+mn-cs"/>
                  </a:defRPr>
                </a:lvl9pPr>
              </a:lstStyle>
              <a:p>
                <a:pPr algn="l"/>
                <a:r>
                  <a:rPr lang="zh-CN" altLang="en-US" sz="3600" b="1">
                    <a:solidFill>
                      <a:schemeClr val="tx1">
                        <a:lumMod val="75000"/>
                        <a:lumOff val="25000"/>
                      </a:schemeClr>
                    </a:solidFill>
                    <a:latin typeface="黑体" panose="02010609060101010101" charset="-122"/>
                    <a:ea typeface="黑体" panose="02010609060101010101" charset="-122"/>
                  </a:rPr>
                  <a:t>新知导入</a:t>
                </a:r>
                <a:endParaRPr lang="zh-CN" altLang="en-US" sz="3600" b="1">
                  <a:solidFill>
                    <a:schemeClr val="tx1">
                      <a:lumMod val="75000"/>
                      <a:lumOff val="25000"/>
                    </a:schemeClr>
                  </a:solidFill>
                  <a:latin typeface="黑体" panose="02010609060101010101" charset="-122"/>
                  <a:ea typeface="黑体" panose="02010609060101010101" charset="-122"/>
                </a:endParaRPr>
              </a:p>
            </p:txBody>
          </p:sp>
        </p:grpSp>
        <p:grpSp>
          <p:nvGrpSpPr>
            <p:cNvPr id="7" name="组合 6"/>
            <p:cNvGrpSpPr/>
            <p:nvPr>
              <p:custDataLst>
                <p:tags r:id="rId21"/>
              </p:custDataLst>
            </p:nvPr>
          </p:nvGrpSpPr>
          <p:grpSpPr>
            <a:xfrm>
              <a:off x="3250" y="5747"/>
              <a:ext cx="5698" cy="1962"/>
              <a:chOff x="3250" y="5747"/>
              <a:chExt cx="5698" cy="1962"/>
            </a:xfrm>
          </p:grpSpPr>
          <p:sp>
            <p:nvSpPr>
              <p:cNvPr id="49" name="文本框 48"/>
              <p:cNvSpPr txBox="1"/>
              <p:nvPr>
                <p:custDataLst>
                  <p:tags r:id="rId22"/>
                </p:custDataLst>
              </p:nvPr>
            </p:nvSpPr>
            <p:spPr>
              <a:xfrm>
                <a:off x="3250" y="5747"/>
                <a:ext cx="1312" cy="1963"/>
              </a:xfrm>
              <a:prstGeom prst="rect">
                <a:avLst/>
              </a:prstGeom>
              <a:noFill/>
            </p:spPr>
            <p:txBody>
              <a:bodyPr wrap="square" lIns="0" tIns="0" rIns="0" bIns="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5400" b="1">
                    <a:solidFill>
                      <a:schemeClr val="tx1">
                        <a:lumMod val="75000"/>
                        <a:lumOff val="25000"/>
                      </a:schemeClr>
                    </a:solidFill>
                    <a:cs typeface="+mn-ea"/>
                    <a:sym typeface="+mn-lt"/>
                  </a:rPr>
                  <a:t>2</a:t>
                </a:r>
                <a:endParaRPr lang="zh-CN" altLang="en-US" sz="3600">
                  <a:solidFill>
                    <a:schemeClr val="tx1">
                      <a:lumMod val="75000"/>
                      <a:lumOff val="25000"/>
                    </a:schemeClr>
                  </a:solidFill>
                  <a:cs typeface="+mn-ea"/>
                  <a:sym typeface="+mn-lt"/>
                </a:endParaRPr>
              </a:p>
            </p:txBody>
          </p:sp>
          <p:sp>
            <p:nvSpPr>
              <p:cNvPr id="58" name="矩形: 圆角 57"/>
              <p:cNvSpPr/>
              <p:nvPr>
                <p:custDataLst>
                  <p:tags r:id="rId23"/>
                </p:custDataLst>
              </p:nvPr>
            </p:nvSpPr>
            <p:spPr>
              <a:xfrm>
                <a:off x="4142" y="6431"/>
                <a:ext cx="4806" cy="1063"/>
              </a:xfrm>
              <a:prstGeom prst="roundRect">
                <a:avLst/>
              </a:prstGeom>
              <a:no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a:ea typeface="+mn-ea"/>
                    <a:cs typeface="+mn-cs"/>
                  </a:defRPr>
                </a:lvl1pPr>
                <a:lvl2pPr marL="457200" algn="l" defTabSz="914400" rtl="0" eaLnBrk="1" latinLnBrk="0" hangingPunct="1">
                  <a:defRPr sz="1800" kern="1200">
                    <a:solidFill>
                      <a:srgbClr val="FFFFFF"/>
                    </a:solidFill>
                    <a:latin typeface="思源黑体 CN"/>
                    <a:ea typeface="+mn-ea"/>
                    <a:cs typeface="+mn-cs"/>
                  </a:defRPr>
                </a:lvl2pPr>
                <a:lvl3pPr marL="914400" algn="l" defTabSz="914400" rtl="0" eaLnBrk="1" latinLnBrk="0" hangingPunct="1">
                  <a:defRPr sz="1800" kern="1200">
                    <a:solidFill>
                      <a:srgbClr val="FFFFFF"/>
                    </a:solidFill>
                    <a:latin typeface="思源黑体 CN"/>
                    <a:ea typeface="+mn-ea"/>
                    <a:cs typeface="+mn-cs"/>
                  </a:defRPr>
                </a:lvl3pPr>
                <a:lvl4pPr marL="1371600" algn="l" defTabSz="914400" rtl="0" eaLnBrk="1" latinLnBrk="0" hangingPunct="1">
                  <a:defRPr sz="1800" kern="1200">
                    <a:solidFill>
                      <a:srgbClr val="FFFFFF"/>
                    </a:solidFill>
                    <a:latin typeface="思源黑体 CN"/>
                    <a:ea typeface="+mn-ea"/>
                    <a:cs typeface="+mn-cs"/>
                  </a:defRPr>
                </a:lvl4pPr>
                <a:lvl5pPr marL="1828800" algn="l" defTabSz="914400" rtl="0" eaLnBrk="1" latinLnBrk="0" hangingPunct="1">
                  <a:defRPr sz="1800" kern="1200">
                    <a:solidFill>
                      <a:srgbClr val="FFFFFF"/>
                    </a:solidFill>
                    <a:latin typeface="思源黑体 CN"/>
                    <a:ea typeface="+mn-ea"/>
                    <a:cs typeface="+mn-cs"/>
                  </a:defRPr>
                </a:lvl5pPr>
                <a:lvl6pPr marL="2286000" algn="l" defTabSz="914400" rtl="0" eaLnBrk="1" latinLnBrk="0" hangingPunct="1">
                  <a:defRPr sz="1800" kern="1200">
                    <a:solidFill>
                      <a:srgbClr val="FFFFFF"/>
                    </a:solidFill>
                    <a:latin typeface="思源黑体 CN"/>
                    <a:ea typeface="+mn-ea"/>
                    <a:cs typeface="+mn-cs"/>
                  </a:defRPr>
                </a:lvl6pPr>
                <a:lvl7pPr marL="2743200" algn="l" defTabSz="914400" rtl="0" eaLnBrk="1" latinLnBrk="0" hangingPunct="1">
                  <a:defRPr sz="1800" kern="1200">
                    <a:solidFill>
                      <a:srgbClr val="FFFFFF"/>
                    </a:solidFill>
                    <a:latin typeface="思源黑体 CN"/>
                    <a:ea typeface="+mn-ea"/>
                    <a:cs typeface="+mn-cs"/>
                  </a:defRPr>
                </a:lvl7pPr>
                <a:lvl8pPr marL="3200400" algn="l" defTabSz="914400" rtl="0" eaLnBrk="1" latinLnBrk="0" hangingPunct="1">
                  <a:defRPr sz="1800" kern="1200">
                    <a:solidFill>
                      <a:srgbClr val="FFFFFF"/>
                    </a:solidFill>
                    <a:latin typeface="思源黑体 CN"/>
                    <a:ea typeface="+mn-ea"/>
                    <a:cs typeface="+mn-cs"/>
                  </a:defRPr>
                </a:lvl8pPr>
                <a:lvl9pPr marL="3657600" algn="l" defTabSz="914400" rtl="0" eaLnBrk="1" latinLnBrk="0" hangingPunct="1">
                  <a:defRPr sz="1800" kern="1200">
                    <a:solidFill>
                      <a:srgbClr val="FFFFFF"/>
                    </a:solidFill>
                    <a:latin typeface="思源黑体 CN"/>
                    <a:ea typeface="+mn-ea"/>
                    <a:cs typeface="+mn-cs"/>
                  </a:defRPr>
                </a:lvl9pPr>
              </a:lstStyle>
              <a:p>
                <a:pPr algn="l"/>
                <a:r>
                  <a:rPr lang="zh-CN" altLang="en-US" sz="3600" b="1">
                    <a:solidFill>
                      <a:schemeClr val="tx1">
                        <a:lumMod val="75000"/>
                        <a:lumOff val="25000"/>
                      </a:schemeClr>
                    </a:solidFill>
                    <a:latin typeface="黑体" panose="02010609060101010101" charset="-122"/>
                    <a:ea typeface="黑体" panose="02010609060101010101" charset="-122"/>
                  </a:rPr>
                  <a:t>新知讲解</a:t>
                </a:r>
                <a:endParaRPr lang="zh-CN" altLang="en-US" sz="3600" b="1">
                  <a:solidFill>
                    <a:schemeClr val="tx1">
                      <a:lumMod val="75000"/>
                      <a:lumOff val="25000"/>
                    </a:schemeClr>
                  </a:solidFill>
                  <a:latin typeface="黑体" panose="02010609060101010101" charset="-122"/>
                  <a:ea typeface="黑体" panose="02010609060101010101" charset="-122"/>
                </a:endParaRPr>
              </a:p>
            </p:txBody>
          </p:sp>
        </p:grpSp>
        <p:grpSp>
          <p:nvGrpSpPr>
            <p:cNvPr id="8" name="组合 7"/>
            <p:cNvGrpSpPr/>
            <p:nvPr>
              <p:custDataLst>
                <p:tags r:id="rId24"/>
              </p:custDataLst>
            </p:nvPr>
          </p:nvGrpSpPr>
          <p:grpSpPr>
            <a:xfrm>
              <a:off x="10054" y="4003"/>
              <a:ext cx="5694" cy="1962"/>
              <a:chOff x="10054" y="4003"/>
              <a:chExt cx="5694" cy="1962"/>
            </a:xfrm>
          </p:grpSpPr>
          <p:sp>
            <p:nvSpPr>
              <p:cNvPr id="52" name="文本框 51"/>
              <p:cNvSpPr txBox="1"/>
              <p:nvPr>
                <p:custDataLst>
                  <p:tags r:id="rId25"/>
                </p:custDataLst>
              </p:nvPr>
            </p:nvSpPr>
            <p:spPr>
              <a:xfrm>
                <a:off x="10054" y="4003"/>
                <a:ext cx="1312" cy="1963"/>
              </a:xfrm>
              <a:prstGeom prst="rect">
                <a:avLst/>
              </a:prstGeom>
              <a:noFill/>
            </p:spPr>
            <p:txBody>
              <a:bodyPr wrap="square" lIns="0" tIns="0" rIns="0" bIns="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5400" b="1">
                    <a:solidFill>
                      <a:schemeClr val="tx1">
                        <a:lumMod val="75000"/>
                        <a:lumOff val="25000"/>
                      </a:schemeClr>
                    </a:solidFill>
                    <a:cs typeface="+mn-ea"/>
                    <a:sym typeface="+mn-lt"/>
                  </a:rPr>
                  <a:t>3</a:t>
                </a:r>
                <a:endParaRPr lang="zh-CN" altLang="en-US" sz="3600">
                  <a:solidFill>
                    <a:schemeClr val="tx1">
                      <a:lumMod val="75000"/>
                      <a:lumOff val="25000"/>
                    </a:schemeClr>
                  </a:solidFill>
                  <a:cs typeface="+mn-ea"/>
                  <a:sym typeface="+mn-lt"/>
                </a:endParaRPr>
              </a:p>
            </p:txBody>
          </p:sp>
          <p:sp>
            <p:nvSpPr>
              <p:cNvPr id="59" name="矩形: 圆角 58"/>
              <p:cNvSpPr/>
              <p:nvPr>
                <p:custDataLst>
                  <p:tags r:id="rId26"/>
                </p:custDataLst>
              </p:nvPr>
            </p:nvSpPr>
            <p:spPr>
              <a:xfrm>
                <a:off x="10942" y="4684"/>
                <a:ext cx="4806" cy="1063"/>
              </a:xfrm>
              <a:prstGeom prst="roundRect">
                <a:avLst/>
              </a:prstGeom>
              <a:no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a:ea typeface="+mn-ea"/>
                    <a:cs typeface="+mn-cs"/>
                  </a:defRPr>
                </a:lvl1pPr>
                <a:lvl2pPr marL="457200" algn="l" defTabSz="914400" rtl="0" eaLnBrk="1" latinLnBrk="0" hangingPunct="1">
                  <a:defRPr sz="1800" kern="1200">
                    <a:solidFill>
                      <a:srgbClr val="FFFFFF"/>
                    </a:solidFill>
                    <a:latin typeface="思源黑体 CN"/>
                    <a:ea typeface="+mn-ea"/>
                    <a:cs typeface="+mn-cs"/>
                  </a:defRPr>
                </a:lvl2pPr>
                <a:lvl3pPr marL="914400" algn="l" defTabSz="914400" rtl="0" eaLnBrk="1" latinLnBrk="0" hangingPunct="1">
                  <a:defRPr sz="1800" kern="1200">
                    <a:solidFill>
                      <a:srgbClr val="FFFFFF"/>
                    </a:solidFill>
                    <a:latin typeface="思源黑体 CN"/>
                    <a:ea typeface="+mn-ea"/>
                    <a:cs typeface="+mn-cs"/>
                  </a:defRPr>
                </a:lvl3pPr>
                <a:lvl4pPr marL="1371600" algn="l" defTabSz="914400" rtl="0" eaLnBrk="1" latinLnBrk="0" hangingPunct="1">
                  <a:defRPr sz="1800" kern="1200">
                    <a:solidFill>
                      <a:srgbClr val="FFFFFF"/>
                    </a:solidFill>
                    <a:latin typeface="思源黑体 CN"/>
                    <a:ea typeface="+mn-ea"/>
                    <a:cs typeface="+mn-cs"/>
                  </a:defRPr>
                </a:lvl4pPr>
                <a:lvl5pPr marL="1828800" algn="l" defTabSz="914400" rtl="0" eaLnBrk="1" latinLnBrk="0" hangingPunct="1">
                  <a:defRPr sz="1800" kern="1200">
                    <a:solidFill>
                      <a:srgbClr val="FFFFFF"/>
                    </a:solidFill>
                    <a:latin typeface="思源黑体 CN"/>
                    <a:ea typeface="+mn-ea"/>
                    <a:cs typeface="+mn-cs"/>
                  </a:defRPr>
                </a:lvl5pPr>
                <a:lvl6pPr marL="2286000" algn="l" defTabSz="914400" rtl="0" eaLnBrk="1" latinLnBrk="0" hangingPunct="1">
                  <a:defRPr sz="1800" kern="1200">
                    <a:solidFill>
                      <a:srgbClr val="FFFFFF"/>
                    </a:solidFill>
                    <a:latin typeface="思源黑体 CN"/>
                    <a:ea typeface="+mn-ea"/>
                    <a:cs typeface="+mn-cs"/>
                  </a:defRPr>
                </a:lvl6pPr>
                <a:lvl7pPr marL="2743200" algn="l" defTabSz="914400" rtl="0" eaLnBrk="1" latinLnBrk="0" hangingPunct="1">
                  <a:defRPr sz="1800" kern="1200">
                    <a:solidFill>
                      <a:srgbClr val="FFFFFF"/>
                    </a:solidFill>
                    <a:latin typeface="思源黑体 CN"/>
                    <a:ea typeface="+mn-ea"/>
                    <a:cs typeface="+mn-cs"/>
                  </a:defRPr>
                </a:lvl7pPr>
                <a:lvl8pPr marL="3200400" algn="l" defTabSz="914400" rtl="0" eaLnBrk="1" latinLnBrk="0" hangingPunct="1">
                  <a:defRPr sz="1800" kern="1200">
                    <a:solidFill>
                      <a:srgbClr val="FFFFFF"/>
                    </a:solidFill>
                    <a:latin typeface="思源黑体 CN"/>
                    <a:ea typeface="+mn-ea"/>
                    <a:cs typeface="+mn-cs"/>
                  </a:defRPr>
                </a:lvl8pPr>
                <a:lvl9pPr marL="3657600" algn="l" defTabSz="914400" rtl="0" eaLnBrk="1" latinLnBrk="0" hangingPunct="1">
                  <a:defRPr sz="1800" kern="1200">
                    <a:solidFill>
                      <a:srgbClr val="FFFFFF"/>
                    </a:solidFill>
                    <a:latin typeface="思源黑体 CN"/>
                    <a:ea typeface="+mn-ea"/>
                    <a:cs typeface="+mn-cs"/>
                  </a:defRPr>
                </a:lvl9pPr>
              </a:lstStyle>
              <a:p>
                <a:pPr algn="l"/>
                <a:r>
                  <a:rPr lang="zh-CN" altLang="en-US" sz="3600" b="1">
                    <a:solidFill>
                      <a:schemeClr val="tx1">
                        <a:lumMod val="75000"/>
                        <a:lumOff val="25000"/>
                      </a:schemeClr>
                    </a:solidFill>
                    <a:latin typeface="黑体" panose="02010609060101010101" charset="-122"/>
                    <a:ea typeface="黑体" panose="02010609060101010101" charset="-122"/>
                  </a:rPr>
                  <a:t>课堂小结</a:t>
                </a:r>
                <a:endParaRPr lang="zh-CN" altLang="en-US" sz="3600" b="1">
                  <a:solidFill>
                    <a:schemeClr val="tx1">
                      <a:lumMod val="75000"/>
                      <a:lumOff val="25000"/>
                    </a:schemeClr>
                  </a:solidFill>
                  <a:latin typeface="黑体" panose="02010609060101010101" charset="-122"/>
                  <a:ea typeface="黑体" panose="02010609060101010101" charset="-122"/>
                </a:endParaRPr>
              </a:p>
            </p:txBody>
          </p:sp>
        </p:grpSp>
        <p:grpSp>
          <p:nvGrpSpPr>
            <p:cNvPr id="10" name="组合 9"/>
            <p:cNvGrpSpPr/>
            <p:nvPr>
              <p:custDataLst>
                <p:tags r:id="rId27"/>
              </p:custDataLst>
            </p:nvPr>
          </p:nvGrpSpPr>
          <p:grpSpPr>
            <a:xfrm>
              <a:off x="9941" y="5747"/>
              <a:ext cx="5807" cy="1962"/>
              <a:chOff x="9941" y="5889"/>
              <a:chExt cx="5807" cy="1962"/>
            </a:xfrm>
          </p:grpSpPr>
          <p:sp>
            <p:nvSpPr>
              <p:cNvPr id="55" name="文本框 54"/>
              <p:cNvSpPr txBox="1"/>
              <p:nvPr>
                <p:custDataLst>
                  <p:tags r:id="rId28"/>
                </p:custDataLst>
              </p:nvPr>
            </p:nvSpPr>
            <p:spPr>
              <a:xfrm>
                <a:off x="9941" y="5889"/>
                <a:ext cx="1312" cy="1963"/>
              </a:xfrm>
              <a:prstGeom prst="rect">
                <a:avLst/>
              </a:prstGeom>
              <a:noFill/>
            </p:spPr>
            <p:txBody>
              <a:bodyPr wrap="square" lIns="0" tIns="0" rIns="0" bIns="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5400" b="1">
                    <a:solidFill>
                      <a:schemeClr val="tx1">
                        <a:lumMod val="75000"/>
                        <a:lumOff val="25000"/>
                      </a:schemeClr>
                    </a:solidFill>
                    <a:cs typeface="+mn-ea"/>
                    <a:sym typeface="+mn-lt"/>
                  </a:rPr>
                  <a:t>4</a:t>
                </a:r>
                <a:endParaRPr lang="zh-CN" altLang="en-US" sz="3600">
                  <a:solidFill>
                    <a:schemeClr val="tx1">
                      <a:lumMod val="75000"/>
                      <a:lumOff val="25000"/>
                    </a:schemeClr>
                  </a:solidFill>
                  <a:cs typeface="+mn-ea"/>
                  <a:sym typeface="+mn-lt"/>
                </a:endParaRPr>
              </a:p>
            </p:txBody>
          </p:sp>
          <p:sp>
            <p:nvSpPr>
              <p:cNvPr id="60" name="矩形: 圆角 59"/>
              <p:cNvSpPr/>
              <p:nvPr>
                <p:custDataLst>
                  <p:tags r:id="rId29"/>
                </p:custDataLst>
              </p:nvPr>
            </p:nvSpPr>
            <p:spPr>
              <a:xfrm>
                <a:off x="10942" y="6500"/>
                <a:ext cx="4806" cy="1063"/>
              </a:xfrm>
              <a:prstGeom prst="roundRect">
                <a:avLst/>
              </a:prstGeom>
              <a:no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a:ea typeface="+mn-ea"/>
                    <a:cs typeface="+mn-cs"/>
                  </a:defRPr>
                </a:lvl1pPr>
                <a:lvl2pPr marL="457200" algn="l" defTabSz="914400" rtl="0" eaLnBrk="1" latinLnBrk="0" hangingPunct="1">
                  <a:defRPr sz="1800" kern="1200">
                    <a:solidFill>
                      <a:srgbClr val="FFFFFF"/>
                    </a:solidFill>
                    <a:latin typeface="思源黑体 CN"/>
                    <a:ea typeface="+mn-ea"/>
                    <a:cs typeface="+mn-cs"/>
                  </a:defRPr>
                </a:lvl2pPr>
                <a:lvl3pPr marL="914400" algn="l" defTabSz="914400" rtl="0" eaLnBrk="1" latinLnBrk="0" hangingPunct="1">
                  <a:defRPr sz="1800" kern="1200">
                    <a:solidFill>
                      <a:srgbClr val="FFFFFF"/>
                    </a:solidFill>
                    <a:latin typeface="思源黑体 CN"/>
                    <a:ea typeface="+mn-ea"/>
                    <a:cs typeface="+mn-cs"/>
                  </a:defRPr>
                </a:lvl3pPr>
                <a:lvl4pPr marL="1371600" algn="l" defTabSz="914400" rtl="0" eaLnBrk="1" latinLnBrk="0" hangingPunct="1">
                  <a:defRPr sz="1800" kern="1200">
                    <a:solidFill>
                      <a:srgbClr val="FFFFFF"/>
                    </a:solidFill>
                    <a:latin typeface="思源黑体 CN"/>
                    <a:ea typeface="+mn-ea"/>
                    <a:cs typeface="+mn-cs"/>
                  </a:defRPr>
                </a:lvl4pPr>
                <a:lvl5pPr marL="1828800" algn="l" defTabSz="914400" rtl="0" eaLnBrk="1" latinLnBrk="0" hangingPunct="1">
                  <a:defRPr sz="1800" kern="1200">
                    <a:solidFill>
                      <a:srgbClr val="FFFFFF"/>
                    </a:solidFill>
                    <a:latin typeface="思源黑体 CN"/>
                    <a:ea typeface="+mn-ea"/>
                    <a:cs typeface="+mn-cs"/>
                  </a:defRPr>
                </a:lvl5pPr>
                <a:lvl6pPr marL="2286000" algn="l" defTabSz="914400" rtl="0" eaLnBrk="1" latinLnBrk="0" hangingPunct="1">
                  <a:defRPr sz="1800" kern="1200">
                    <a:solidFill>
                      <a:srgbClr val="FFFFFF"/>
                    </a:solidFill>
                    <a:latin typeface="思源黑体 CN"/>
                    <a:ea typeface="+mn-ea"/>
                    <a:cs typeface="+mn-cs"/>
                  </a:defRPr>
                </a:lvl6pPr>
                <a:lvl7pPr marL="2743200" algn="l" defTabSz="914400" rtl="0" eaLnBrk="1" latinLnBrk="0" hangingPunct="1">
                  <a:defRPr sz="1800" kern="1200">
                    <a:solidFill>
                      <a:srgbClr val="FFFFFF"/>
                    </a:solidFill>
                    <a:latin typeface="思源黑体 CN"/>
                    <a:ea typeface="+mn-ea"/>
                    <a:cs typeface="+mn-cs"/>
                  </a:defRPr>
                </a:lvl7pPr>
                <a:lvl8pPr marL="3200400" algn="l" defTabSz="914400" rtl="0" eaLnBrk="1" latinLnBrk="0" hangingPunct="1">
                  <a:defRPr sz="1800" kern="1200">
                    <a:solidFill>
                      <a:srgbClr val="FFFFFF"/>
                    </a:solidFill>
                    <a:latin typeface="思源黑体 CN"/>
                    <a:ea typeface="+mn-ea"/>
                    <a:cs typeface="+mn-cs"/>
                  </a:defRPr>
                </a:lvl8pPr>
                <a:lvl9pPr marL="3657600" algn="l" defTabSz="914400" rtl="0" eaLnBrk="1" latinLnBrk="0" hangingPunct="1">
                  <a:defRPr sz="1800" kern="1200">
                    <a:solidFill>
                      <a:srgbClr val="FFFFFF"/>
                    </a:solidFill>
                    <a:latin typeface="思源黑体 CN"/>
                    <a:ea typeface="+mn-ea"/>
                    <a:cs typeface="+mn-cs"/>
                  </a:defRPr>
                </a:lvl9pPr>
              </a:lstStyle>
              <a:p>
                <a:pPr algn="l"/>
                <a:r>
                  <a:rPr lang="zh-CN" altLang="en-US" sz="3200" b="1">
                    <a:solidFill>
                      <a:schemeClr val="tx1">
                        <a:lumMod val="75000"/>
                        <a:lumOff val="25000"/>
                      </a:schemeClr>
                    </a:solidFill>
                    <a:latin typeface="黑体" panose="02010609060101010101" charset="-122"/>
                    <a:ea typeface="黑体" panose="02010609060101010101" charset="-122"/>
                  </a:rPr>
                  <a:t>拓展延伸</a:t>
                </a:r>
                <a:endParaRPr lang="zh-CN" altLang="en-US" sz="3200" b="1">
                  <a:solidFill>
                    <a:schemeClr val="tx1">
                      <a:lumMod val="75000"/>
                      <a:lumOff val="25000"/>
                    </a:schemeClr>
                  </a:solidFill>
                  <a:latin typeface="黑体" panose="02010609060101010101" charset="-122"/>
                  <a:ea typeface="黑体" panose="02010609060101010101" charset="-122"/>
                </a:endParaRPr>
              </a:p>
            </p:txBody>
          </p:sp>
        </p:grpSp>
      </p:gr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pic>
        <p:nvPicPr>
          <p:cNvPr id="22" name="图片 21"/>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3" name="圆角矩形 22"/>
          <p:cNvSpPr/>
          <p:nvPr>
            <p:custDataLst>
              <p:tags r:id="rId5"/>
            </p:custDataLst>
          </p:nvPr>
        </p:nvSpPr>
        <p:spPr>
          <a:xfrm>
            <a:off x="781050" y="749301"/>
            <a:ext cx="10420350" cy="5480049"/>
          </a:xfrm>
          <a:prstGeom prst="roundRect">
            <a:avLst/>
          </a:prstGeom>
          <a:solidFill>
            <a:schemeClr val="bg1"/>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a:ea typeface="+mn-ea"/>
                <a:cs typeface="+mn-cs"/>
              </a:defRPr>
            </a:lvl1pPr>
            <a:lvl2pPr marL="457200" algn="l" defTabSz="914400" rtl="0" eaLnBrk="1" latinLnBrk="0" hangingPunct="1">
              <a:defRPr sz="1800" kern="1200">
                <a:solidFill>
                  <a:srgbClr val="FFFFFF"/>
                </a:solidFill>
                <a:latin typeface="思源黑体 CN"/>
                <a:ea typeface="+mn-ea"/>
                <a:cs typeface="+mn-cs"/>
              </a:defRPr>
            </a:lvl2pPr>
            <a:lvl3pPr marL="914400" algn="l" defTabSz="914400" rtl="0" eaLnBrk="1" latinLnBrk="0" hangingPunct="1">
              <a:defRPr sz="1800" kern="1200">
                <a:solidFill>
                  <a:srgbClr val="FFFFFF"/>
                </a:solidFill>
                <a:latin typeface="思源黑体 CN"/>
                <a:ea typeface="+mn-ea"/>
                <a:cs typeface="+mn-cs"/>
              </a:defRPr>
            </a:lvl3pPr>
            <a:lvl4pPr marL="1371600" algn="l" defTabSz="914400" rtl="0" eaLnBrk="1" latinLnBrk="0" hangingPunct="1">
              <a:defRPr sz="1800" kern="1200">
                <a:solidFill>
                  <a:srgbClr val="FFFFFF"/>
                </a:solidFill>
                <a:latin typeface="思源黑体 CN"/>
                <a:ea typeface="+mn-ea"/>
                <a:cs typeface="+mn-cs"/>
              </a:defRPr>
            </a:lvl4pPr>
            <a:lvl5pPr marL="1828800" algn="l" defTabSz="914400" rtl="0" eaLnBrk="1" latinLnBrk="0" hangingPunct="1">
              <a:defRPr sz="1800" kern="1200">
                <a:solidFill>
                  <a:srgbClr val="FFFFFF"/>
                </a:solidFill>
                <a:latin typeface="思源黑体 CN"/>
                <a:ea typeface="+mn-ea"/>
                <a:cs typeface="+mn-cs"/>
              </a:defRPr>
            </a:lvl5pPr>
            <a:lvl6pPr marL="2286000" algn="l" defTabSz="914400" rtl="0" eaLnBrk="1" latinLnBrk="0" hangingPunct="1">
              <a:defRPr sz="1800" kern="1200">
                <a:solidFill>
                  <a:srgbClr val="FFFFFF"/>
                </a:solidFill>
                <a:latin typeface="思源黑体 CN"/>
                <a:ea typeface="+mn-ea"/>
                <a:cs typeface="+mn-cs"/>
              </a:defRPr>
            </a:lvl6pPr>
            <a:lvl7pPr marL="2743200" algn="l" defTabSz="914400" rtl="0" eaLnBrk="1" latinLnBrk="0" hangingPunct="1">
              <a:defRPr sz="1800" kern="1200">
                <a:solidFill>
                  <a:srgbClr val="FFFFFF"/>
                </a:solidFill>
                <a:latin typeface="思源黑体 CN"/>
                <a:ea typeface="+mn-ea"/>
                <a:cs typeface="+mn-cs"/>
              </a:defRPr>
            </a:lvl7pPr>
            <a:lvl8pPr marL="3200400" algn="l" defTabSz="914400" rtl="0" eaLnBrk="1" latinLnBrk="0" hangingPunct="1">
              <a:defRPr sz="1800" kern="1200">
                <a:solidFill>
                  <a:srgbClr val="FFFFFF"/>
                </a:solidFill>
                <a:latin typeface="思源黑体 CN"/>
                <a:ea typeface="+mn-ea"/>
                <a:cs typeface="+mn-cs"/>
              </a:defRPr>
            </a:lvl8pPr>
            <a:lvl9pPr marL="3657600" algn="l" defTabSz="914400" rtl="0" eaLnBrk="1" latinLnBrk="0" hangingPunct="1">
              <a:defRPr sz="1800" kern="1200">
                <a:solidFill>
                  <a:srgbClr val="FFFFFF"/>
                </a:solidFill>
                <a:latin typeface="思源黑体 CN"/>
                <a:ea typeface="+mn-ea"/>
                <a:cs typeface="+mn-cs"/>
              </a:defRPr>
            </a:lvl9pPr>
          </a:lstStyle>
          <a:p>
            <a:pPr algn="ctr"/>
            <a:endParaRPr lang="zh-CN" altLang="en-US"/>
          </a:p>
        </p:txBody>
      </p:sp>
      <p:grpSp>
        <p:nvGrpSpPr>
          <p:cNvPr id="16" name="组合 15"/>
          <p:cNvGrpSpPr/>
          <p:nvPr>
            <p:custDataLst>
              <p:tags r:id="rId6"/>
            </p:custDataLst>
          </p:nvPr>
        </p:nvGrpSpPr>
        <p:grpSpPr>
          <a:xfrm>
            <a:off x="-3107360" y="-3181350"/>
            <a:ext cx="18394252" cy="13220700"/>
            <a:chOff x="-3107360" y="-3181350"/>
            <a:chExt cx="18394252" cy="13220700"/>
          </a:xfrm>
          <a:solidFill>
            <a:srgbClr val="F4F4F4"/>
          </a:solidFill>
        </p:grpSpPr>
        <p:sp>
          <p:nvSpPr>
            <p:cNvPr id="17" name="矩形 16"/>
            <p:cNvSpPr/>
            <p:nvPr>
              <p:custDataLst>
                <p:tags r:id="rId7"/>
              </p:custDataLst>
            </p:nvPr>
          </p:nvSpPr>
          <p:spPr>
            <a:xfrm>
              <a:off x="-3107360" y="-3181350"/>
              <a:ext cx="18394252" cy="3181350"/>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思源黑体 CN"/>
                  <a:ea typeface="+mn-ea"/>
                  <a:cs typeface="+mn-cs"/>
                </a:defRPr>
              </a:lvl1pPr>
              <a:lvl2pPr marL="457200" algn="l" defTabSz="914400" rtl="0" eaLnBrk="1" latinLnBrk="0" hangingPunct="1">
                <a:defRPr sz="1800" kern="1200">
                  <a:solidFill>
                    <a:srgbClr val="FFFFFF"/>
                  </a:solidFill>
                  <a:latin typeface="思源黑体 CN"/>
                  <a:ea typeface="+mn-ea"/>
                  <a:cs typeface="+mn-cs"/>
                </a:defRPr>
              </a:lvl2pPr>
              <a:lvl3pPr marL="914400" algn="l" defTabSz="914400" rtl="0" eaLnBrk="1" latinLnBrk="0" hangingPunct="1">
                <a:defRPr sz="1800" kern="1200">
                  <a:solidFill>
                    <a:srgbClr val="FFFFFF"/>
                  </a:solidFill>
                  <a:latin typeface="思源黑体 CN"/>
                  <a:ea typeface="+mn-ea"/>
                  <a:cs typeface="+mn-cs"/>
                </a:defRPr>
              </a:lvl3pPr>
              <a:lvl4pPr marL="1371600" algn="l" defTabSz="914400" rtl="0" eaLnBrk="1" latinLnBrk="0" hangingPunct="1">
                <a:defRPr sz="1800" kern="1200">
                  <a:solidFill>
                    <a:srgbClr val="FFFFFF"/>
                  </a:solidFill>
                  <a:latin typeface="思源黑体 CN"/>
                  <a:ea typeface="+mn-ea"/>
                  <a:cs typeface="+mn-cs"/>
                </a:defRPr>
              </a:lvl4pPr>
              <a:lvl5pPr marL="1828800" algn="l" defTabSz="914400" rtl="0" eaLnBrk="1" latinLnBrk="0" hangingPunct="1">
                <a:defRPr sz="1800" kern="1200">
                  <a:solidFill>
                    <a:srgbClr val="FFFFFF"/>
                  </a:solidFill>
                  <a:latin typeface="思源黑体 CN"/>
                  <a:ea typeface="+mn-ea"/>
                  <a:cs typeface="+mn-cs"/>
                </a:defRPr>
              </a:lvl5pPr>
              <a:lvl6pPr marL="2286000" algn="l" defTabSz="914400" rtl="0" eaLnBrk="1" latinLnBrk="0" hangingPunct="1">
                <a:defRPr sz="1800" kern="1200">
                  <a:solidFill>
                    <a:srgbClr val="FFFFFF"/>
                  </a:solidFill>
                  <a:latin typeface="思源黑体 CN"/>
                  <a:ea typeface="+mn-ea"/>
                  <a:cs typeface="+mn-cs"/>
                </a:defRPr>
              </a:lvl6pPr>
              <a:lvl7pPr marL="2743200" algn="l" defTabSz="914400" rtl="0" eaLnBrk="1" latinLnBrk="0" hangingPunct="1">
                <a:defRPr sz="1800" kern="1200">
                  <a:solidFill>
                    <a:srgbClr val="FFFFFF"/>
                  </a:solidFill>
                  <a:latin typeface="思源黑体 CN"/>
                  <a:ea typeface="+mn-ea"/>
                  <a:cs typeface="+mn-cs"/>
                </a:defRPr>
              </a:lvl7pPr>
              <a:lvl8pPr marL="3200400" algn="l" defTabSz="914400" rtl="0" eaLnBrk="1" latinLnBrk="0" hangingPunct="1">
                <a:defRPr sz="1800" kern="1200">
                  <a:solidFill>
                    <a:srgbClr val="FFFFFF"/>
                  </a:solidFill>
                  <a:latin typeface="思源黑体 CN"/>
                  <a:ea typeface="+mn-ea"/>
                  <a:cs typeface="+mn-cs"/>
                </a:defRPr>
              </a:lvl8pPr>
              <a:lvl9pPr marL="3657600" algn="l" defTabSz="914400" rtl="0" eaLnBrk="1" latinLnBrk="0" hangingPunct="1">
                <a:defRPr sz="1800" kern="1200">
                  <a:solidFill>
                    <a:srgbClr val="FFFFFF"/>
                  </a:solidFill>
                  <a:latin typeface="思源黑体 CN"/>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思源黑体 CN"/>
                <a:ea typeface="思源黑体 CN"/>
                <a:cs typeface="+mn-cs"/>
              </a:endParaRPr>
            </a:p>
          </p:txBody>
        </p:sp>
        <p:sp>
          <p:nvSpPr>
            <p:cNvPr id="18" name="矩形 17"/>
            <p:cNvSpPr/>
            <p:nvPr>
              <p:custDataLst>
                <p:tags r:id="rId8"/>
              </p:custDataLst>
            </p:nvPr>
          </p:nvSpPr>
          <p:spPr>
            <a:xfrm>
              <a:off x="-3107360" y="6858000"/>
              <a:ext cx="18394252" cy="3181350"/>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思源黑体 CN"/>
                  <a:ea typeface="+mn-ea"/>
                  <a:cs typeface="+mn-cs"/>
                </a:defRPr>
              </a:lvl1pPr>
              <a:lvl2pPr marL="457200" algn="l" defTabSz="914400" rtl="0" eaLnBrk="1" latinLnBrk="0" hangingPunct="1">
                <a:defRPr sz="1800" kern="1200">
                  <a:solidFill>
                    <a:srgbClr val="FFFFFF"/>
                  </a:solidFill>
                  <a:latin typeface="思源黑体 CN"/>
                  <a:ea typeface="+mn-ea"/>
                  <a:cs typeface="+mn-cs"/>
                </a:defRPr>
              </a:lvl2pPr>
              <a:lvl3pPr marL="914400" algn="l" defTabSz="914400" rtl="0" eaLnBrk="1" latinLnBrk="0" hangingPunct="1">
                <a:defRPr sz="1800" kern="1200">
                  <a:solidFill>
                    <a:srgbClr val="FFFFFF"/>
                  </a:solidFill>
                  <a:latin typeface="思源黑体 CN"/>
                  <a:ea typeface="+mn-ea"/>
                  <a:cs typeface="+mn-cs"/>
                </a:defRPr>
              </a:lvl3pPr>
              <a:lvl4pPr marL="1371600" algn="l" defTabSz="914400" rtl="0" eaLnBrk="1" latinLnBrk="0" hangingPunct="1">
                <a:defRPr sz="1800" kern="1200">
                  <a:solidFill>
                    <a:srgbClr val="FFFFFF"/>
                  </a:solidFill>
                  <a:latin typeface="思源黑体 CN"/>
                  <a:ea typeface="+mn-ea"/>
                  <a:cs typeface="+mn-cs"/>
                </a:defRPr>
              </a:lvl4pPr>
              <a:lvl5pPr marL="1828800" algn="l" defTabSz="914400" rtl="0" eaLnBrk="1" latinLnBrk="0" hangingPunct="1">
                <a:defRPr sz="1800" kern="1200">
                  <a:solidFill>
                    <a:srgbClr val="FFFFFF"/>
                  </a:solidFill>
                  <a:latin typeface="思源黑体 CN"/>
                  <a:ea typeface="+mn-ea"/>
                  <a:cs typeface="+mn-cs"/>
                </a:defRPr>
              </a:lvl5pPr>
              <a:lvl6pPr marL="2286000" algn="l" defTabSz="914400" rtl="0" eaLnBrk="1" latinLnBrk="0" hangingPunct="1">
                <a:defRPr sz="1800" kern="1200">
                  <a:solidFill>
                    <a:srgbClr val="FFFFFF"/>
                  </a:solidFill>
                  <a:latin typeface="思源黑体 CN"/>
                  <a:ea typeface="+mn-ea"/>
                  <a:cs typeface="+mn-cs"/>
                </a:defRPr>
              </a:lvl6pPr>
              <a:lvl7pPr marL="2743200" algn="l" defTabSz="914400" rtl="0" eaLnBrk="1" latinLnBrk="0" hangingPunct="1">
                <a:defRPr sz="1800" kern="1200">
                  <a:solidFill>
                    <a:srgbClr val="FFFFFF"/>
                  </a:solidFill>
                  <a:latin typeface="思源黑体 CN"/>
                  <a:ea typeface="+mn-ea"/>
                  <a:cs typeface="+mn-cs"/>
                </a:defRPr>
              </a:lvl7pPr>
              <a:lvl8pPr marL="3200400" algn="l" defTabSz="914400" rtl="0" eaLnBrk="1" latinLnBrk="0" hangingPunct="1">
                <a:defRPr sz="1800" kern="1200">
                  <a:solidFill>
                    <a:srgbClr val="FFFFFF"/>
                  </a:solidFill>
                  <a:latin typeface="思源黑体 CN"/>
                  <a:ea typeface="+mn-ea"/>
                  <a:cs typeface="+mn-cs"/>
                </a:defRPr>
              </a:lvl8pPr>
              <a:lvl9pPr marL="3657600" algn="l" defTabSz="914400" rtl="0" eaLnBrk="1" latinLnBrk="0" hangingPunct="1">
                <a:defRPr sz="1800" kern="1200">
                  <a:solidFill>
                    <a:srgbClr val="FFFFFF"/>
                  </a:solidFill>
                  <a:latin typeface="思源黑体 CN"/>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思源黑体 CN"/>
                <a:ea typeface="思源黑体 CN"/>
                <a:cs typeface="+mn-cs"/>
              </a:endParaRPr>
            </a:p>
          </p:txBody>
        </p:sp>
        <p:grpSp>
          <p:nvGrpSpPr>
            <p:cNvPr id="19" name="组合 18"/>
            <p:cNvGrpSpPr/>
            <p:nvPr>
              <p:custDataLst>
                <p:tags r:id="rId9"/>
              </p:custDataLst>
            </p:nvPr>
          </p:nvGrpSpPr>
          <p:grpSpPr>
            <a:xfrm>
              <a:off x="-3107360" y="-1799303"/>
              <a:ext cx="18394252" cy="10452508"/>
              <a:chOff x="-3107360" y="-3118504"/>
              <a:chExt cx="18394252" cy="11771709"/>
            </a:xfrm>
            <a:grpFill/>
          </p:grpSpPr>
          <p:sp>
            <p:nvSpPr>
              <p:cNvPr id="20" name="矩形 19"/>
              <p:cNvSpPr/>
              <p:nvPr>
                <p:custDataLst>
                  <p:tags r:id="rId10"/>
                </p:custDataLst>
              </p:nvPr>
            </p:nvSpPr>
            <p:spPr>
              <a:xfrm>
                <a:off x="-3107360" y="-3118504"/>
                <a:ext cx="3097429" cy="11771709"/>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思源黑体 CN"/>
                    <a:ea typeface="+mn-ea"/>
                    <a:cs typeface="+mn-cs"/>
                  </a:defRPr>
                </a:lvl1pPr>
                <a:lvl2pPr marL="457200" algn="l" defTabSz="914400" rtl="0" eaLnBrk="1" latinLnBrk="0" hangingPunct="1">
                  <a:defRPr sz="1800" kern="1200">
                    <a:solidFill>
                      <a:srgbClr val="FFFFFF"/>
                    </a:solidFill>
                    <a:latin typeface="思源黑体 CN"/>
                    <a:ea typeface="+mn-ea"/>
                    <a:cs typeface="+mn-cs"/>
                  </a:defRPr>
                </a:lvl2pPr>
                <a:lvl3pPr marL="914400" algn="l" defTabSz="914400" rtl="0" eaLnBrk="1" latinLnBrk="0" hangingPunct="1">
                  <a:defRPr sz="1800" kern="1200">
                    <a:solidFill>
                      <a:srgbClr val="FFFFFF"/>
                    </a:solidFill>
                    <a:latin typeface="思源黑体 CN"/>
                    <a:ea typeface="+mn-ea"/>
                    <a:cs typeface="+mn-cs"/>
                  </a:defRPr>
                </a:lvl3pPr>
                <a:lvl4pPr marL="1371600" algn="l" defTabSz="914400" rtl="0" eaLnBrk="1" latinLnBrk="0" hangingPunct="1">
                  <a:defRPr sz="1800" kern="1200">
                    <a:solidFill>
                      <a:srgbClr val="FFFFFF"/>
                    </a:solidFill>
                    <a:latin typeface="思源黑体 CN"/>
                    <a:ea typeface="+mn-ea"/>
                    <a:cs typeface="+mn-cs"/>
                  </a:defRPr>
                </a:lvl4pPr>
                <a:lvl5pPr marL="1828800" algn="l" defTabSz="914400" rtl="0" eaLnBrk="1" latinLnBrk="0" hangingPunct="1">
                  <a:defRPr sz="1800" kern="1200">
                    <a:solidFill>
                      <a:srgbClr val="FFFFFF"/>
                    </a:solidFill>
                    <a:latin typeface="思源黑体 CN"/>
                    <a:ea typeface="+mn-ea"/>
                    <a:cs typeface="+mn-cs"/>
                  </a:defRPr>
                </a:lvl5pPr>
                <a:lvl6pPr marL="2286000" algn="l" defTabSz="914400" rtl="0" eaLnBrk="1" latinLnBrk="0" hangingPunct="1">
                  <a:defRPr sz="1800" kern="1200">
                    <a:solidFill>
                      <a:srgbClr val="FFFFFF"/>
                    </a:solidFill>
                    <a:latin typeface="思源黑体 CN"/>
                    <a:ea typeface="+mn-ea"/>
                    <a:cs typeface="+mn-cs"/>
                  </a:defRPr>
                </a:lvl6pPr>
                <a:lvl7pPr marL="2743200" algn="l" defTabSz="914400" rtl="0" eaLnBrk="1" latinLnBrk="0" hangingPunct="1">
                  <a:defRPr sz="1800" kern="1200">
                    <a:solidFill>
                      <a:srgbClr val="FFFFFF"/>
                    </a:solidFill>
                    <a:latin typeface="思源黑体 CN"/>
                    <a:ea typeface="+mn-ea"/>
                    <a:cs typeface="+mn-cs"/>
                  </a:defRPr>
                </a:lvl7pPr>
                <a:lvl8pPr marL="3200400" algn="l" defTabSz="914400" rtl="0" eaLnBrk="1" latinLnBrk="0" hangingPunct="1">
                  <a:defRPr sz="1800" kern="1200">
                    <a:solidFill>
                      <a:srgbClr val="FFFFFF"/>
                    </a:solidFill>
                    <a:latin typeface="思源黑体 CN"/>
                    <a:ea typeface="+mn-ea"/>
                    <a:cs typeface="+mn-cs"/>
                  </a:defRPr>
                </a:lvl8pPr>
                <a:lvl9pPr marL="3657600" algn="l" defTabSz="914400" rtl="0" eaLnBrk="1" latinLnBrk="0" hangingPunct="1">
                  <a:defRPr sz="1800" kern="1200">
                    <a:solidFill>
                      <a:srgbClr val="FFFFFF"/>
                    </a:solidFill>
                    <a:latin typeface="思源黑体 CN"/>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思源黑体 CN"/>
                  <a:ea typeface="思源黑体 CN"/>
                  <a:cs typeface="+mn-cs"/>
                </a:endParaRPr>
              </a:p>
            </p:txBody>
          </p:sp>
          <p:sp>
            <p:nvSpPr>
              <p:cNvPr id="21" name="矩形 20"/>
              <p:cNvSpPr/>
              <p:nvPr>
                <p:custDataLst>
                  <p:tags r:id="rId11"/>
                </p:custDataLst>
              </p:nvPr>
            </p:nvSpPr>
            <p:spPr>
              <a:xfrm>
                <a:off x="12189463" y="-3118504"/>
                <a:ext cx="3097429" cy="11771709"/>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思源黑体 CN"/>
                    <a:ea typeface="+mn-ea"/>
                    <a:cs typeface="+mn-cs"/>
                  </a:defRPr>
                </a:lvl1pPr>
                <a:lvl2pPr marL="457200" algn="l" defTabSz="914400" rtl="0" eaLnBrk="1" latinLnBrk="0" hangingPunct="1">
                  <a:defRPr sz="1800" kern="1200">
                    <a:solidFill>
                      <a:srgbClr val="FFFFFF"/>
                    </a:solidFill>
                    <a:latin typeface="思源黑体 CN"/>
                    <a:ea typeface="+mn-ea"/>
                    <a:cs typeface="+mn-cs"/>
                  </a:defRPr>
                </a:lvl2pPr>
                <a:lvl3pPr marL="914400" algn="l" defTabSz="914400" rtl="0" eaLnBrk="1" latinLnBrk="0" hangingPunct="1">
                  <a:defRPr sz="1800" kern="1200">
                    <a:solidFill>
                      <a:srgbClr val="FFFFFF"/>
                    </a:solidFill>
                    <a:latin typeface="思源黑体 CN"/>
                    <a:ea typeface="+mn-ea"/>
                    <a:cs typeface="+mn-cs"/>
                  </a:defRPr>
                </a:lvl3pPr>
                <a:lvl4pPr marL="1371600" algn="l" defTabSz="914400" rtl="0" eaLnBrk="1" latinLnBrk="0" hangingPunct="1">
                  <a:defRPr sz="1800" kern="1200">
                    <a:solidFill>
                      <a:srgbClr val="FFFFFF"/>
                    </a:solidFill>
                    <a:latin typeface="思源黑体 CN"/>
                    <a:ea typeface="+mn-ea"/>
                    <a:cs typeface="+mn-cs"/>
                  </a:defRPr>
                </a:lvl4pPr>
                <a:lvl5pPr marL="1828800" algn="l" defTabSz="914400" rtl="0" eaLnBrk="1" latinLnBrk="0" hangingPunct="1">
                  <a:defRPr sz="1800" kern="1200">
                    <a:solidFill>
                      <a:srgbClr val="FFFFFF"/>
                    </a:solidFill>
                    <a:latin typeface="思源黑体 CN"/>
                    <a:ea typeface="+mn-ea"/>
                    <a:cs typeface="+mn-cs"/>
                  </a:defRPr>
                </a:lvl5pPr>
                <a:lvl6pPr marL="2286000" algn="l" defTabSz="914400" rtl="0" eaLnBrk="1" latinLnBrk="0" hangingPunct="1">
                  <a:defRPr sz="1800" kern="1200">
                    <a:solidFill>
                      <a:srgbClr val="FFFFFF"/>
                    </a:solidFill>
                    <a:latin typeface="思源黑体 CN"/>
                    <a:ea typeface="+mn-ea"/>
                    <a:cs typeface="+mn-cs"/>
                  </a:defRPr>
                </a:lvl6pPr>
                <a:lvl7pPr marL="2743200" algn="l" defTabSz="914400" rtl="0" eaLnBrk="1" latinLnBrk="0" hangingPunct="1">
                  <a:defRPr sz="1800" kern="1200">
                    <a:solidFill>
                      <a:srgbClr val="FFFFFF"/>
                    </a:solidFill>
                    <a:latin typeface="思源黑体 CN"/>
                    <a:ea typeface="+mn-ea"/>
                    <a:cs typeface="+mn-cs"/>
                  </a:defRPr>
                </a:lvl7pPr>
                <a:lvl8pPr marL="3200400" algn="l" defTabSz="914400" rtl="0" eaLnBrk="1" latinLnBrk="0" hangingPunct="1">
                  <a:defRPr sz="1800" kern="1200">
                    <a:solidFill>
                      <a:srgbClr val="FFFFFF"/>
                    </a:solidFill>
                    <a:latin typeface="思源黑体 CN"/>
                    <a:ea typeface="+mn-ea"/>
                    <a:cs typeface="+mn-cs"/>
                  </a:defRPr>
                </a:lvl8pPr>
                <a:lvl9pPr marL="3657600" algn="l" defTabSz="914400" rtl="0" eaLnBrk="1" latinLnBrk="0" hangingPunct="1">
                  <a:defRPr sz="1800" kern="1200">
                    <a:solidFill>
                      <a:srgbClr val="FFFFFF"/>
                    </a:solidFill>
                    <a:latin typeface="思源黑体 CN"/>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思源黑体 CN"/>
                  <a:ea typeface="思源黑体 CN"/>
                  <a:cs typeface="+mn-cs"/>
                </a:endParaRPr>
              </a:p>
            </p:txBody>
          </p:sp>
        </p:grpSp>
      </p:grpSp>
      <p:pic>
        <p:nvPicPr>
          <p:cNvPr id="3" name="图片 2"/>
          <p:cNvPicPr>
            <a:picLocks noChangeAspect="1"/>
          </p:cNvPicPr>
          <p:nvPr>
            <p:custDataLst>
              <p:tags r:id="rId13"/>
            </p:custDataLst>
          </p:nvPr>
        </p:nvPicPr>
        <p:blipFill>
          <a:blip r:embed="rId12"/>
          <a:stretch>
            <a:fillRect/>
          </a:stretch>
        </p:blipFill>
        <p:spPr>
          <a:xfrm>
            <a:off x="0" y="0"/>
            <a:ext cx="12193057" cy="2066723"/>
          </a:xfrm>
          <a:prstGeom prst="rect">
            <a:avLst/>
          </a:prstGeom>
        </p:spPr>
      </p:pic>
      <p:pic>
        <p:nvPicPr>
          <p:cNvPr id="40" name="图片 39"/>
          <p:cNvPicPr>
            <a:picLocks noChangeAspect="1"/>
          </p:cNvPicPr>
          <p:nvPr>
            <p:custDataLst>
              <p:tags r:id="rId15"/>
            </p:custDataLst>
          </p:nvPr>
        </p:nvPicPr>
        <p:blipFill>
          <a:blip r:embed="rId14"/>
          <a:stretch>
            <a:fillRect/>
          </a:stretch>
        </p:blipFill>
        <p:spPr>
          <a:xfrm>
            <a:off x="-6625" y="3776827"/>
            <a:ext cx="12205250" cy="3081173"/>
          </a:xfrm>
          <a:prstGeom prst="rect">
            <a:avLst/>
          </a:prstGeom>
        </p:spPr>
      </p:pic>
      <p:pic>
        <p:nvPicPr>
          <p:cNvPr id="5" name="图片 4" descr="f184a737b543a08f4f6343199f423130"/>
          <p:cNvPicPr>
            <a:picLocks noChangeAspect="1"/>
          </p:cNvPicPr>
          <p:nvPr>
            <p:custDataLst>
              <p:tags r:id="rId17"/>
            </p:custDataLst>
          </p:nvPr>
        </p:nvPicPr>
        <p:blipFill>
          <a:blip r:embed="rId16"/>
          <a:stretch>
            <a:fillRect/>
          </a:stretch>
        </p:blipFill>
        <p:spPr>
          <a:xfrm flipH="1">
            <a:off x="-353060" y="2551430"/>
            <a:ext cx="5055870" cy="4622165"/>
          </a:xfrm>
          <a:prstGeom prst="rect">
            <a:avLst/>
          </a:prstGeom>
        </p:spPr>
      </p:pic>
      <p:grpSp>
        <p:nvGrpSpPr>
          <p:cNvPr id="6" name="组合 5"/>
          <p:cNvGrpSpPr/>
          <p:nvPr>
            <p:custDataLst>
              <p:tags r:id="rId18"/>
            </p:custDataLst>
          </p:nvPr>
        </p:nvGrpSpPr>
        <p:grpSpPr>
          <a:xfrm>
            <a:off x="2734945" y="1986915"/>
            <a:ext cx="6724015" cy="2594610"/>
            <a:chOff x="4443" y="2707"/>
            <a:chExt cx="10589" cy="4086"/>
          </a:xfrm>
        </p:grpSpPr>
        <p:sp>
          <p:nvSpPr>
            <p:cNvPr id="7" name="文本框 6"/>
            <p:cNvSpPr txBox="1"/>
            <p:nvPr>
              <p:custDataLst>
                <p:tags r:id="rId19"/>
              </p:custDataLst>
            </p:nvPr>
          </p:nvSpPr>
          <p:spPr>
            <a:xfrm>
              <a:off x="4443" y="4021"/>
              <a:ext cx="10066" cy="188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kumimoji="1" lang="zh-CN" altLang="en-US" sz="6000">
                  <a:latin typeface="黑体" panose="02010609060101010101" charset="-122"/>
                  <a:ea typeface="黑体" panose="02010609060101010101" charset="-122"/>
                  <a:sym typeface="+mn-ea"/>
                </a:rPr>
                <a:t>新知导入</a:t>
              </a:r>
              <a:endParaRPr kumimoji="1" lang="zh-CN" altLang="en-US" sz="6000" spc="450">
                <a:solidFill>
                  <a:schemeClr val="tx1">
                    <a:lumMod val="95000"/>
                    <a:lumOff val="5000"/>
                  </a:schemeClr>
                </a:solidFill>
                <a:latin typeface="黑体" panose="02010609060101010101" charset="-122"/>
                <a:ea typeface="黑体" panose="02010609060101010101" charset="-122"/>
                <a:cs typeface="黑体" panose="02010609060101010101" charset="-122"/>
                <a:sym typeface="+mn-ea"/>
              </a:endParaRPr>
            </a:p>
          </p:txBody>
        </p:sp>
        <p:grpSp>
          <p:nvGrpSpPr>
            <p:cNvPr id="8" name="组合 7"/>
            <p:cNvGrpSpPr/>
            <p:nvPr>
              <p:custDataLst>
                <p:tags r:id="rId20"/>
              </p:custDataLst>
            </p:nvPr>
          </p:nvGrpSpPr>
          <p:grpSpPr>
            <a:xfrm>
              <a:off x="6664" y="2707"/>
              <a:ext cx="6134" cy="1204"/>
              <a:chOff x="3912583" y="1718870"/>
              <a:chExt cx="3895138" cy="764455"/>
            </a:xfrm>
          </p:grpSpPr>
          <p:sp>
            <p:nvSpPr>
              <p:cNvPr id="9" name="文本框 8"/>
              <p:cNvSpPr txBox="1"/>
              <p:nvPr>
                <p:custDataLst>
                  <p:tags r:id="rId21"/>
                </p:custDataLst>
              </p:nvPr>
            </p:nvSpPr>
            <p:spPr>
              <a:xfrm>
                <a:off x="3912583" y="1718870"/>
                <a:ext cx="2214880" cy="70675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4000">
                    <a:solidFill>
                      <a:schemeClr val="tx1">
                        <a:lumMod val="95000"/>
                        <a:lumOff val="5000"/>
                      </a:schemeClr>
                    </a:solidFill>
                    <a:latin typeface="黑体" panose="02010609060101010101" charset="-122"/>
                    <a:ea typeface="黑体" panose="02010609060101010101" charset="-122"/>
                    <a:cs typeface="黑体" panose="02010609060101010101" charset="-122"/>
                  </a:rPr>
                  <a:t>第一部分</a:t>
                </a:r>
                <a:endParaRPr kumimoji="1" lang="zh-CN" altLang="en-US" sz="4000">
                  <a:solidFill>
                    <a:schemeClr val="tx1">
                      <a:lumMod val="95000"/>
                      <a:lumOff val="5000"/>
                    </a:schemeClr>
                  </a:solidFill>
                  <a:latin typeface="黑体" panose="02010609060101010101" charset="-122"/>
                  <a:ea typeface="黑体" panose="02010609060101010101" charset="-122"/>
                  <a:cs typeface="黑体" panose="02010609060101010101" charset="-122"/>
                </a:endParaRPr>
              </a:p>
            </p:txBody>
          </p:sp>
          <p:sp>
            <p:nvSpPr>
              <p:cNvPr id="42" name="文本框 41"/>
              <p:cNvSpPr txBox="1"/>
              <p:nvPr>
                <p:custDataLst>
                  <p:tags r:id="rId22"/>
                </p:custDataLst>
              </p:nvPr>
            </p:nvSpPr>
            <p:spPr>
              <a:xfrm>
                <a:off x="6179237" y="1903536"/>
                <a:ext cx="1440815" cy="52197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2800" b="1">
                    <a:solidFill>
                      <a:schemeClr val="tx1">
                        <a:lumMod val="95000"/>
                        <a:lumOff val="5000"/>
                      </a:schemeClr>
                    </a:solidFill>
                    <a:latin typeface="黑体" panose="02010609060101010101" charset="-122"/>
                    <a:ea typeface="黑体" panose="02010609060101010101" charset="-122"/>
                    <a:cs typeface="黑体" panose="02010609060101010101" charset="-122"/>
                  </a:rPr>
                  <a:t>PART</a:t>
                </a:r>
                <a:r>
                  <a:rPr kumimoji="1" lang="zh-CN" altLang="en-US" sz="2800" b="1">
                    <a:solidFill>
                      <a:schemeClr val="tx1">
                        <a:lumMod val="95000"/>
                        <a:lumOff val="5000"/>
                      </a:schemeClr>
                    </a:solidFill>
                    <a:latin typeface="黑体" panose="02010609060101010101" charset="-122"/>
                    <a:ea typeface="黑体" panose="02010609060101010101" charset="-122"/>
                    <a:cs typeface="黑体" panose="02010609060101010101" charset="-122"/>
                  </a:rPr>
                  <a:t> </a:t>
                </a:r>
                <a:r>
                  <a:rPr kumimoji="1" lang="en-US" altLang="zh-CN" sz="2800" b="1">
                    <a:solidFill>
                      <a:schemeClr val="tx1">
                        <a:lumMod val="95000"/>
                        <a:lumOff val="5000"/>
                      </a:schemeClr>
                    </a:solidFill>
                    <a:latin typeface="黑体" panose="02010609060101010101" charset="-122"/>
                    <a:ea typeface="黑体" panose="02010609060101010101" charset="-122"/>
                    <a:cs typeface="黑体" panose="02010609060101010101" charset="-122"/>
                  </a:rPr>
                  <a:t>01</a:t>
                </a:r>
                <a:endParaRPr kumimoji="1" lang="en-US" altLang="zh-CN" sz="2800" b="1">
                  <a:solidFill>
                    <a:schemeClr val="tx1">
                      <a:lumMod val="95000"/>
                      <a:lumOff val="5000"/>
                    </a:schemeClr>
                  </a:solidFill>
                  <a:latin typeface="黑体" panose="02010609060101010101" charset="-122"/>
                  <a:ea typeface="黑体" panose="02010609060101010101" charset="-122"/>
                  <a:cs typeface="黑体" panose="02010609060101010101" charset="-122"/>
                </a:endParaRPr>
              </a:p>
            </p:txBody>
          </p:sp>
          <p:cxnSp>
            <p:nvCxnSpPr>
              <p:cNvPr id="43" name="直线连接符 10"/>
              <p:cNvCxnSpPr/>
              <p:nvPr>
                <p:custDataLst>
                  <p:tags r:id="rId23"/>
                </p:custDataLst>
              </p:nvPr>
            </p:nvCxnSpPr>
            <p:spPr>
              <a:xfrm flipH="1">
                <a:off x="4003017" y="2483325"/>
                <a:ext cx="3804704"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44" name="文本框 43"/>
            <p:cNvSpPr txBox="1"/>
            <p:nvPr>
              <p:custDataLst>
                <p:tags r:id="rId24"/>
              </p:custDataLst>
            </p:nvPr>
          </p:nvSpPr>
          <p:spPr>
            <a:xfrm>
              <a:off x="4572" y="5922"/>
              <a:ext cx="10460" cy="87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kumimoji="1" lang="en-GB" altLang="zh-CN" sz="1000">
                  <a:solidFill>
                    <a:schemeClr val="tx1">
                      <a:lumMod val="95000"/>
                      <a:lumOff val="5000"/>
                    </a:schemeClr>
                  </a:solidFill>
                  <a:latin typeface="黑体" panose="02010609060101010101" charset="-122"/>
                  <a:ea typeface="黑体" panose="02010609060101010101" charset="-122"/>
                  <a:cs typeface="黑体" panose="02010609060101010101" charset="-122"/>
                </a:rPr>
                <a:t>your content is entered here, or by copying your text, select paste in this box and choose to retain only text. your content is typed here, or by copying your text, select paste in this box.</a:t>
              </a:r>
              <a:endParaRPr kumimoji="1" lang="en-GB" altLang="zh-CN" sz="1000">
                <a:solidFill>
                  <a:schemeClr val="tx1">
                    <a:lumMod val="95000"/>
                    <a:lumOff val="5000"/>
                  </a:schemeClr>
                </a:solidFill>
                <a:latin typeface="黑体" panose="02010609060101010101" charset="-122"/>
                <a:ea typeface="黑体" panose="02010609060101010101" charset="-122"/>
                <a:cs typeface="黑体" panose="02010609060101010101" charset="-122"/>
              </a:endParaRPr>
            </a:p>
          </p:txBody>
        </p:sp>
      </p:gr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4"/>
          <p:cNvSpPr/>
          <p:nvPr>
            <p:custDataLst>
              <p:tags r:id="rId3"/>
            </p:custDataLst>
          </p:nvPr>
        </p:nvSpPr>
        <p:spPr>
          <a:xfrm>
            <a:off x="5169172" y="620688"/>
            <a:ext cx="1853656" cy="53403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kumimoji="1" lang="zh-CN" altLang="en-US" sz="2400">
                <a:latin typeface="黑体" panose="02010609060101010101" charset="-122"/>
                <a:ea typeface="黑体" panose="02010609060101010101" charset="-122"/>
                <a:sym typeface="+mn-ea"/>
              </a:rPr>
              <a:t>新知导入</a:t>
            </a:r>
            <a:endParaRPr lang="en-US" altLang="zh-CN" sz="2400" b="1">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3" name="文本框 2"/>
          <p:cNvSpPr txBox="1"/>
          <p:nvPr>
            <p:custDataLst>
              <p:tags r:id="rId4"/>
            </p:custDataLst>
          </p:nvPr>
        </p:nvSpPr>
        <p:spPr>
          <a:xfrm>
            <a:off x="1132431" y="1423575"/>
            <a:ext cx="5381295" cy="461665"/>
          </a:xfrm>
          <a:prstGeom prst="rect">
            <a:avLst/>
          </a:prstGeom>
          <a:noFill/>
        </p:spPr>
        <p:txBody>
          <a:bodyPr wrap="square" lIns="91440" tIns="45720" rIns="91440" bIns="45720" rtlCol="0">
            <a:sp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b="1">
                <a:latin typeface="思源宋体 CN Medium" panose="02020500000000000000" pitchFamily="18" charset="-122"/>
                <a:ea typeface="思源宋体 CN Medium" panose="02020500000000000000" pitchFamily="18" charset="-122"/>
                <a:sym typeface="思源宋体 CN Medium" panose="02020500000000000000" pitchFamily="18" charset="-122"/>
              </a:rPr>
              <a:t>2</a:t>
            </a:r>
            <a:r>
              <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rPr>
              <a:t>、网上交往的影响：</a:t>
            </a:r>
            <a:endPar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5" name="文本框 4"/>
          <p:cNvSpPr txBox="1"/>
          <p:nvPr>
            <p:custDataLst>
              <p:tags r:id="rId5"/>
            </p:custDataLst>
          </p:nvPr>
        </p:nvSpPr>
        <p:spPr>
          <a:xfrm>
            <a:off x="1634313" y="2162667"/>
            <a:ext cx="6097772" cy="46166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r>
              <a:rPr lang="zh-CN" altLang="en-US" sz="2400" b="1">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积极影响（利）：</a:t>
            </a:r>
            <a:endParaRPr lang="zh-CN" altLang="en-US" sz="2400" b="1">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7" name="文本框 6"/>
          <p:cNvSpPr txBox="1"/>
          <p:nvPr>
            <p:custDataLst>
              <p:tags r:id="rId6"/>
            </p:custDataLst>
          </p:nvPr>
        </p:nvSpPr>
        <p:spPr>
          <a:xfrm>
            <a:off x="1634312" y="2893357"/>
            <a:ext cx="8923375" cy="2935804"/>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lnSpc>
                <a:spcPct val="200000"/>
              </a:lnSpc>
            </a:pPr>
            <a:r>
              <a:rPr lang="zh-CN" altLang="en-US" sz="2400">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a:t>
            </a:r>
            <a:r>
              <a:rPr lang="en-US" altLang="zh-CN" sz="2400">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1</a:t>
            </a:r>
            <a:r>
              <a:rPr lang="zh-CN" altLang="en-US" sz="2400">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）互联网为我们与他人交往</a:t>
            </a:r>
            <a:r>
              <a:rPr lang="zh-CN" altLang="en-US" sz="2400">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提供</a:t>
            </a:r>
            <a:r>
              <a:rPr lang="zh-CN" altLang="en-US" sz="2400">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了一个</a:t>
            </a:r>
            <a:r>
              <a:rPr lang="zh-CN" altLang="en-US" sz="2400">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平台</a:t>
            </a:r>
            <a:r>
              <a:rPr lang="zh-CN" altLang="en-US" sz="2400">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a:t>
            </a:r>
            <a:r>
              <a:rPr lang="en-US" altLang="zh-CN" sz="2400">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p54</a:t>
            </a:r>
            <a:r>
              <a:rPr lang="zh-CN" altLang="en-US" sz="2400">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a:t>
            </a:r>
            <a:endParaRPr lang="en-US" altLang="zh-CN" sz="2400">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a:p>
            <a:pPr defTabSz="457200">
              <a:lnSpc>
                <a:spcPct val="200000"/>
              </a:lnSpc>
            </a:pPr>
            <a:r>
              <a:rPr lang="zh-CN" altLang="en-US" sz="2400">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a:t>
            </a:r>
            <a:r>
              <a:rPr lang="en-US" altLang="zh-CN" sz="2400">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2</a:t>
            </a:r>
            <a:r>
              <a:rPr lang="zh-CN" altLang="en-US" sz="2400">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）网上交往具有虚拟、平等、自主等特点，它</a:t>
            </a:r>
            <a:r>
              <a:rPr lang="zh-CN" altLang="en-US" sz="2400">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超越时空限制</a:t>
            </a:r>
            <a:r>
              <a:rPr lang="zh-CN" altLang="en-US" sz="2400">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，开辟人际交往新通道，拓展交往圈。（</a:t>
            </a:r>
            <a:r>
              <a:rPr lang="en-US" altLang="zh-CN" sz="2400">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p55</a:t>
            </a:r>
            <a:r>
              <a:rPr lang="zh-CN" altLang="en-US" sz="2400">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a:t>
            </a:r>
            <a:endParaRPr lang="en-US" altLang="zh-CN" sz="2400">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a:p>
            <a:pPr defTabSz="457200">
              <a:lnSpc>
                <a:spcPct val="200000"/>
              </a:lnSpc>
            </a:pPr>
            <a:r>
              <a:rPr lang="zh-CN" altLang="en-US" sz="2400">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a:t>
            </a:r>
            <a:r>
              <a:rPr lang="en-US" altLang="zh-CN" sz="2400">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3</a:t>
            </a:r>
            <a:r>
              <a:rPr lang="zh-CN" altLang="en-US" sz="2400">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）网上交往可以</a:t>
            </a:r>
            <a:r>
              <a:rPr lang="zh-CN" altLang="en-US" sz="2400">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满足</a:t>
            </a:r>
            <a:r>
              <a:rPr lang="zh-CN" altLang="en-US" sz="2400">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我们一些</a:t>
            </a:r>
            <a:r>
              <a:rPr lang="zh-CN" altLang="en-US" sz="2400">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心理需要</a:t>
            </a:r>
            <a:r>
              <a:rPr lang="zh-CN" altLang="en-US" sz="2400">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a:t>
            </a:r>
            <a:r>
              <a:rPr lang="en-US" altLang="zh-CN" sz="2400">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p58</a:t>
            </a:r>
            <a:r>
              <a:rPr lang="zh-CN" altLang="en-US" sz="2400">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a:t>
            </a:r>
            <a:endParaRPr lang="zh-CN" altLang="en-US" sz="2400">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4"/>
          <p:cNvSpPr/>
          <p:nvPr>
            <p:custDataLst>
              <p:tags r:id="rId3"/>
            </p:custDataLst>
          </p:nvPr>
        </p:nvSpPr>
        <p:spPr>
          <a:xfrm>
            <a:off x="5169172" y="620688"/>
            <a:ext cx="1853656" cy="53403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kumimoji="1" lang="zh-CN" altLang="en-US" sz="2400">
                <a:latin typeface="黑体" panose="02010609060101010101" charset="-122"/>
                <a:ea typeface="黑体" panose="02010609060101010101" charset="-122"/>
                <a:sym typeface="+mn-ea"/>
              </a:rPr>
              <a:t>新知导入</a:t>
            </a:r>
            <a:endParaRPr lang="en-US" altLang="zh-CN" sz="2400" b="1">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3" name="文本框 2"/>
          <p:cNvSpPr txBox="1"/>
          <p:nvPr>
            <p:custDataLst>
              <p:tags r:id="rId4"/>
            </p:custDataLst>
          </p:nvPr>
        </p:nvSpPr>
        <p:spPr>
          <a:xfrm>
            <a:off x="1602416" y="1620406"/>
            <a:ext cx="6097772" cy="46166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r>
              <a:rPr lang="zh-CN" altLang="en-US" sz="2400" b="1">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消极影响（弊）：</a:t>
            </a:r>
            <a:endParaRPr lang="zh-CN" altLang="en-US" sz="2400" b="1">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4" name="文本框 3"/>
          <p:cNvSpPr txBox="1"/>
          <p:nvPr>
            <p:custDataLst>
              <p:tags r:id="rId5"/>
            </p:custDataLst>
          </p:nvPr>
        </p:nvSpPr>
        <p:spPr>
          <a:xfrm>
            <a:off x="1602415" y="2351096"/>
            <a:ext cx="8923375" cy="219714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lnSpc>
                <a:spcPct val="200000"/>
              </a:lnSpc>
            </a:pPr>
            <a:r>
              <a:rPr lang="zh-CN" altLang="en-US" sz="2400">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a:t>
            </a:r>
            <a:r>
              <a:rPr lang="en-US" altLang="zh-CN" sz="2400">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1</a:t>
            </a:r>
            <a:r>
              <a:rPr lang="zh-CN" altLang="en-US" sz="2400">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）互联网开启了通往世界的又一个窗口，但</a:t>
            </a:r>
            <a:r>
              <a:rPr lang="zh-CN" altLang="en-US" sz="2400">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有时</a:t>
            </a:r>
            <a:r>
              <a:rPr lang="zh-CN" altLang="en-US" sz="2400">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却</a:t>
            </a:r>
            <a:r>
              <a:rPr lang="zh-CN" altLang="en-US" sz="2400">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关闭</a:t>
            </a:r>
            <a:r>
              <a:rPr lang="zh-CN" altLang="en-US" sz="2400">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了与他人沟通的</a:t>
            </a:r>
            <a:r>
              <a:rPr lang="zh-CN" altLang="en-US" sz="2400">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心灵之门</a:t>
            </a:r>
            <a:r>
              <a:rPr lang="zh-CN" altLang="en-US" sz="2400">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a:t>
            </a:r>
            <a:r>
              <a:rPr lang="en-US" altLang="zh-CN" sz="2400">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p55</a:t>
            </a:r>
            <a:r>
              <a:rPr lang="zh-CN" altLang="en-US" sz="2400">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a:t>
            </a:r>
            <a:endParaRPr lang="en-US" altLang="zh-CN" sz="2400">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a:p>
            <a:pPr defTabSz="457200">
              <a:lnSpc>
                <a:spcPct val="200000"/>
              </a:lnSpc>
            </a:pPr>
            <a:r>
              <a:rPr lang="zh-CN" altLang="en-US" sz="2400">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a:t>
            </a:r>
            <a:r>
              <a:rPr lang="en-US" altLang="zh-CN" sz="2400">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2</a:t>
            </a:r>
            <a:r>
              <a:rPr lang="zh-CN" altLang="en-US" sz="2400">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）虚拟的交往</a:t>
            </a:r>
            <a:r>
              <a:rPr lang="zh-CN" altLang="en-US" sz="2400">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难以触摸</a:t>
            </a:r>
            <a:r>
              <a:rPr lang="zh-CN" altLang="en-US" sz="2400">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到</a:t>
            </a:r>
            <a:r>
              <a:rPr lang="zh-CN" altLang="en-US" sz="2400">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生活</a:t>
            </a:r>
            <a:r>
              <a:rPr lang="zh-CN" altLang="en-US" sz="2400">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中的</a:t>
            </a:r>
            <a:r>
              <a:rPr lang="zh-CN" altLang="en-US" sz="2400">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真实</a:t>
            </a:r>
            <a:r>
              <a:rPr lang="zh-CN" altLang="en-US" sz="2400">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a:t>
            </a:r>
            <a:r>
              <a:rPr lang="en-US" altLang="zh-CN" sz="2400">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p58</a:t>
            </a:r>
            <a:r>
              <a:rPr lang="zh-CN" altLang="en-US" sz="2400">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a:t>
            </a:r>
            <a:endParaRPr lang="zh-CN" altLang="en-US" sz="2400">
              <a:solidFill>
                <a:prstClr val="black"/>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4"/>
          <p:cNvSpPr/>
          <p:nvPr>
            <p:custDataLst>
              <p:tags r:id="rId3"/>
            </p:custDataLst>
          </p:nvPr>
        </p:nvSpPr>
        <p:spPr>
          <a:xfrm>
            <a:off x="5169172" y="620688"/>
            <a:ext cx="1853656" cy="53403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kumimoji="1" lang="zh-CN" altLang="en-US" sz="2400">
                <a:latin typeface="黑体" panose="02010609060101010101" charset="-122"/>
                <a:ea typeface="黑体" panose="02010609060101010101" charset="-122"/>
                <a:sym typeface="+mn-ea"/>
              </a:rPr>
              <a:t>新知导入</a:t>
            </a:r>
            <a:endParaRPr lang="en-US" altLang="zh-CN" sz="2400" b="1">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3" name="文本框 2"/>
          <p:cNvSpPr txBox="1"/>
          <p:nvPr>
            <p:custDataLst>
              <p:tags r:id="rId4"/>
            </p:custDataLst>
          </p:nvPr>
        </p:nvSpPr>
        <p:spPr>
          <a:xfrm>
            <a:off x="1132431" y="1423575"/>
            <a:ext cx="5381295" cy="461665"/>
          </a:xfrm>
          <a:prstGeom prst="rect">
            <a:avLst/>
          </a:prstGeom>
          <a:noFill/>
        </p:spPr>
        <p:txBody>
          <a:bodyPr wrap="square" lIns="91440" tIns="45720" rIns="91440" bIns="45720" rtlCol="0">
            <a:sp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b="1">
                <a:latin typeface="思源宋体 CN Medium" panose="02020500000000000000" pitchFamily="18" charset="-122"/>
                <a:ea typeface="思源宋体 CN Medium" panose="02020500000000000000" pitchFamily="18" charset="-122"/>
                <a:sym typeface="思源宋体 CN Medium" panose="02020500000000000000" pitchFamily="18" charset="-122"/>
              </a:rPr>
              <a:t>3</a:t>
            </a:r>
            <a:r>
              <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rPr>
              <a:t>、我们应该怎样慎重结交网友？</a:t>
            </a:r>
            <a:endPar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4" name="Text Box 2"/>
          <p:cNvSpPr txBox="1">
            <a:spLocks noChangeArrowheads="1"/>
          </p:cNvSpPr>
          <p:nvPr>
            <p:custDataLst>
              <p:tags r:id="rId5"/>
            </p:custDataLst>
          </p:nvPr>
        </p:nvSpPr>
        <p:spPr bwMode="auto">
          <a:xfrm>
            <a:off x="1401834" y="2004363"/>
            <a:ext cx="9943106" cy="36744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defTabSz="685800" fontAlgn="base">
              <a:lnSpc>
                <a:spcPct val="200000"/>
              </a:lnSpc>
              <a:spcBef>
                <a:spcPct val="0"/>
              </a:spcBef>
              <a:spcAft>
                <a:spcPct val="0"/>
              </a:spcAft>
              <a:defRPr/>
            </a:pPr>
            <a:r>
              <a:rPr lang="zh-CN" altLang="en-US" sz="2400">
                <a:solidFill>
                  <a:srgbClr val="E7E6E6">
                    <a:lumMod val="25000"/>
                  </a:srgbClr>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a:t>
            </a:r>
            <a:r>
              <a:rPr lang="en-US" altLang="zh-CN" sz="2400">
                <a:solidFill>
                  <a:srgbClr val="E7E6E6">
                    <a:lumMod val="25000"/>
                  </a:srgbClr>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1</a:t>
            </a:r>
            <a:r>
              <a:rPr lang="zh-CN" altLang="en-US" sz="2400">
                <a:solidFill>
                  <a:srgbClr val="E7E6E6">
                    <a:lumMod val="25000"/>
                  </a:srgbClr>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）网上交友，学会</a:t>
            </a:r>
            <a:r>
              <a:rPr lang="zh-CN" altLang="en-US" sz="2400">
                <a:solidFill>
                  <a:srgbClr val="C00000"/>
                </a:solidFill>
                <a:uFill>
                  <a:solidFill>
                    <a:srgbClr val="CB5151"/>
                  </a:solidFill>
                </a:uFill>
                <a:latin typeface="思源宋体 CN Medium" panose="02020500000000000000" pitchFamily="18" charset="-122"/>
                <a:ea typeface="思源宋体 CN Medium" panose="02020500000000000000" pitchFamily="18" charset="-122"/>
                <a:sym typeface="思源宋体 CN Medium" panose="02020500000000000000" pitchFamily="18" charset="-122"/>
              </a:rPr>
              <a:t>理性辨别，慎重选择</a:t>
            </a:r>
            <a:r>
              <a:rPr lang="zh-CN" altLang="en-US" sz="2400">
                <a:solidFill>
                  <a:srgbClr val="E7E6E6">
                    <a:lumMod val="25000"/>
                  </a:srgbClr>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a:t>
            </a:r>
            <a:r>
              <a:rPr lang="en-US" altLang="zh-CN" sz="2400">
                <a:solidFill>
                  <a:srgbClr val="E7E6E6">
                    <a:lumMod val="25000"/>
                  </a:srgbClr>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p56</a:t>
            </a:r>
            <a:endParaRPr lang="zh-CN" altLang="en-US" sz="2400">
              <a:solidFill>
                <a:srgbClr val="E7E6E6">
                  <a:lumMod val="25000"/>
                </a:srgbClr>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a:p>
            <a:pPr defTabSz="685800" fontAlgn="base">
              <a:lnSpc>
                <a:spcPct val="200000"/>
              </a:lnSpc>
              <a:spcBef>
                <a:spcPct val="0"/>
              </a:spcBef>
              <a:spcAft>
                <a:spcPct val="0"/>
              </a:spcAft>
              <a:defRPr/>
            </a:pPr>
            <a:r>
              <a:rPr lang="zh-CN" altLang="en-US" sz="2400">
                <a:solidFill>
                  <a:srgbClr val="E7E6E6">
                    <a:lumMod val="25000"/>
                  </a:srgbClr>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a:t>
            </a:r>
            <a:r>
              <a:rPr lang="en-US" altLang="zh-CN" sz="2400">
                <a:solidFill>
                  <a:srgbClr val="E7E6E6">
                    <a:lumMod val="25000"/>
                  </a:srgbClr>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2</a:t>
            </a:r>
            <a:r>
              <a:rPr lang="zh-CN" altLang="en-US" sz="2400">
                <a:solidFill>
                  <a:srgbClr val="E7E6E6">
                    <a:lumMod val="25000"/>
                  </a:srgbClr>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）虚拟世界的交往，我们要有一定的</a:t>
            </a:r>
            <a:r>
              <a:rPr lang="zh-CN" altLang="en-US" sz="2400">
                <a:solidFill>
                  <a:srgbClr val="C00000"/>
                </a:solidFill>
                <a:uFill>
                  <a:solidFill>
                    <a:srgbClr val="CB5151"/>
                  </a:solidFill>
                </a:uFill>
                <a:latin typeface="思源宋体 CN Medium" panose="02020500000000000000" pitchFamily="18" charset="-122"/>
                <a:ea typeface="思源宋体 CN Medium" panose="02020500000000000000" pitchFamily="18" charset="-122"/>
                <a:sym typeface="思源宋体 CN Medium" panose="02020500000000000000" pitchFamily="18" charset="-122"/>
              </a:rPr>
              <a:t>自我保护意识</a:t>
            </a:r>
            <a:r>
              <a:rPr lang="zh-CN" altLang="en-US" sz="2400">
                <a:solidFill>
                  <a:srgbClr val="E7E6E6">
                    <a:lumMod val="25000"/>
                  </a:srgbClr>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a:t>
            </a:r>
            <a:r>
              <a:rPr lang="en-US" altLang="zh-CN" sz="2400">
                <a:solidFill>
                  <a:srgbClr val="E7E6E6">
                    <a:lumMod val="25000"/>
                  </a:srgbClr>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p56</a:t>
            </a:r>
            <a:endParaRPr lang="zh-CN" altLang="en-US" sz="2400">
              <a:solidFill>
                <a:srgbClr val="E7E6E6">
                  <a:lumMod val="25000"/>
                </a:srgbClr>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a:p>
            <a:pPr defTabSz="685800" fontAlgn="base">
              <a:lnSpc>
                <a:spcPct val="200000"/>
              </a:lnSpc>
              <a:spcBef>
                <a:spcPct val="0"/>
              </a:spcBef>
              <a:spcAft>
                <a:spcPct val="0"/>
              </a:spcAft>
              <a:defRPr/>
            </a:pPr>
            <a:r>
              <a:rPr lang="zh-CN" altLang="en-US" sz="2400">
                <a:solidFill>
                  <a:srgbClr val="E7E6E6">
                    <a:lumMod val="25000"/>
                  </a:srgbClr>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a:t>
            </a:r>
            <a:r>
              <a:rPr lang="en-US" altLang="zh-CN" sz="2400">
                <a:solidFill>
                  <a:srgbClr val="E7E6E6">
                    <a:lumMod val="25000"/>
                  </a:srgbClr>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3</a:t>
            </a:r>
            <a:r>
              <a:rPr lang="zh-CN" altLang="en-US" sz="2400">
                <a:solidFill>
                  <a:srgbClr val="E7E6E6">
                    <a:lumMod val="25000"/>
                  </a:srgbClr>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）将</a:t>
            </a:r>
            <a:r>
              <a:rPr lang="zh-CN" altLang="en-US" sz="2400">
                <a:solidFill>
                  <a:srgbClr val="C00000"/>
                </a:solidFill>
                <a:uFill>
                  <a:solidFill>
                    <a:srgbClr val="CB5151"/>
                  </a:solidFill>
                </a:uFill>
                <a:latin typeface="思源宋体 CN Medium" panose="02020500000000000000" pitchFamily="18" charset="-122"/>
                <a:ea typeface="思源宋体 CN Medium" panose="02020500000000000000" pitchFamily="18" charset="-122"/>
                <a:sym typeface="思源宋体 CN Medium" panose="02020500000000000000" pitchFamily="18" charset="-122"/>
              </a:rPr>
              <a:t>网上的</a:t>
            </a:r>
            <a:r>
              <a:rPr lang="zh-CN" altLang="en-US" sz="2400">
                <a:solidFill>
                  <a:srgbClr val="E7E6E6">
                    <a:lumMod val="25000"/>
                  </a:srgbClr>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朋友</a:t>
            </a:r>
            <a:r>
              <a:rPr lang="zh-CN" altLang="en-US" sz="2400">
                <a:solidFill>
                  <a:srgbClr val="C00000"/>
                </a:solidFill>
                <a:uFill>
                  <a:solidFill>
                    <a:srgbClr val="CB5151"/>
                  </a:solidFill>
                </a:uFill>
                <a:latin typeface="思源宋体 CN Medium" panose="02020500000000000000" pitchFamily="18" charset="-122"/>
                <a:ea typeface="思源宋体 CN Medium" panose="02020500000000000000" pitchFamily="18" charset="-122"/>
                <a:sym typeface="思源宋体 CN Medium" panose="02020500000000000000" pitchFamily="18" charset="-122"/>
              </a:rPr>
              <a:t>转化为现实</a:t>
            </a:r>
            <a:r>
              <a:rPr lang="zh-CN" altLang="en-US" sz="2400">
                <a:solidFill>
                  <a:srgbClr val="E7E6E6">
                    <a:lumMod val="25000"/>
                  </a:srgbClr>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中的朋友，需要</a:t>
            </a:r>
            <a:r>
              <a:rPr lang="zh-CN" altLang="en-US" sz="2400">
                <a:solidFill>
                  <a:srgbClr val="C00000"/>
                </a:solidFill>
                <a:uFill>
                  <a:solidFill>
                    <a:srgbClr val="CB5151"/>
                  </a:solidFill>
                </a:uFill>
                <a:latin typeface="思源宋体 CN Medium" panose="02020500000000000000" pitchFamily="18" charset="-122"/>
                <a:ea typeface="思源宋体 CN Medium" panose="02020500000000000000" pitchFamily="18" charset="-122"/>
                <a:sym typeface="思源宋体 CN Medium" panose="02020500000000000000" pitchFamily="18" charset="-122"/>
              </a:rPr>
              <a:t>慎重</a:t>
            </a:r>
            <a:r>
              <a:rPr lang="zh-CN" altLang="en-US" sz="2400">
                <a:solidFill>
                  <a:srgbClr val="E7E6E6">
                    <a:lumMod val="25000"/>
                  </a:srgbClr>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a:t>
            </a:r>
            <a:r>
              <a:rPr lang="en-US" altLang="zh-CN" sz="2400">
                <a:solidFill>
                  <a:srgbClr val="E7E6E6">
                    <a:lumMod val="25000"/>
                  </a:srgbClr>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p57</a:t>
            </a:r>
            <a:endParaRPr lang="en-US" altLang="zh-CN" sz="2400">
              <a:solidFill>
                <a:srgbClr val="E7E6E6">
                  <a:lumMod val="25000"/>
                </a:srgbClr>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a:p>
            <a:pPr defTabSz="685800" fontAlgn="base">
              <a:lnSpc>
                <a:spcPct val="200000"/>
              </a:lnSpc>
              <a:spcBef>
                <a:spcPct val="0"/>
              </a:spcBef>
              <a:spcAft>
                <a:spcPct val="0"/>
              </a:spcAft>
              <a:defRPr/>
            </a:pPr>
            <a:r>
              <a:rPr lang="zh-CN" altLang="en-US" sz="2400">
                <a:solidFill>
                  <a:srgbClr val="E7E6E6">
                    <a:lumMod val="25000"/>
                  </a:srgbClr>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a:t>
            </a:r>
            <a:r>
              <a:rPr lang="en-US" altLang="zh-CN" sz="2400">
                <a:solidFill>
                  <a:srgbClr val="E7E6E6">
                    <a:lumMod val="25000"/>
                  </a:srgbClr>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4</a:t>
            </a:r>
            <a:r>
              <a:rPr lang="zh-CN" altLang="en-US" sz="2400">
                <a:solidFill>
                  <a:srgbClr val="E7E6E6">
                    <a:lumMod val="25000"/>
                  </a:srgbClr>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）网上交往，我们要</a:t>
            </a:r>
            <a:r>
              <a:rPr lang="zh-CN" altLang="en-US" sz="2400">
                <a:solidFill>
                  <a:srgbClr val="C00000"/>
                </a:solidFill>
                <a:uFill>
                  <a:solidFill>
                    <a:srgbClr val="CB5151"/>
                  </a:solidFill>
                </a:uFill>
                <a:latin typeface="思源宋体 CN Medium" panose="02020500000000000000" pitchFamily="18" charset="-122"/>
                <a:ea typeface="思源宋体 CN Medium" panose="02020500000000000000" pitchFamily="18" charset="-122"/>
                <a:sym typeface="思源宋体 CN Medium" panose="02020500000000000000" pitchFamily="18" charset="-122"/>
              </a:rPr>
              <a:t>遵守法律、法规</a:t>
            </a:r>
            <a:r>
              <a:rPr lang="zh-CN" altLang="en-US" sz="2400">
                <a:solidFill>
                  <a:srgbClr val="E7E6E6">
                    <a:lumMod val="25000"/>
                  </a:srgbClr>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a:t>
            </a:r>
            <a:r>
              <a:rPr lang="en-US" altLang="zh-CN" sz="2400">
                <a:solidFill>
                  <a:srgbClr val="E7E6E6">
                    <a:lumMod val="25000"/>
                  </a:srgbClr>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p58</a:t>
            </a:r>
            <a:endParaRPr lang="zh-CN" altLang="en-US" sz="2400">
              <a:solidFill>
                <a:srgbClr val="E7E6E6">
                  <a:lumMod val="25000"/>
                </a:srgbClr>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a:p>
            <a:pPr defTabSz="685800" fontAlgn="base">
              <a:lnSpc>
                <a:spcPct val="200000"/>
              </a:lnSpc>
              <a:spcBef>
                <a:spcPct val="0"/>
              </a:spcBef>
              <a:spcAft>
                <a:spcPct val="0"/>
              </a:spcAft>
              <a:defRPr/>
            </a:pPr>
            <a:r>
              <a:rPr lang="zh-CN" altLang="en-US" sz="2400">
                <a:solidFill>
                  <a:srgbClr val="E7E6E6">
                    <a:lumMod val="25000"/>
                  </a:srgbClr>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a:t>
            </a:r>
            <a:r>
              <a:rPr lang="en-US" altLang="zh-CN" sz="2400">
                <a:solidFill>
                  <a:srgbClr val="E7E6E6">
                    <a:lumMod val="25000"/>
                  </a:srgbClr>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5</a:t>
            </a:r>
            <a:r>
              <a:rPr lang="zh-CN" altLang="en-US" sz="2400">
                <a:solidFill>
                  <a:srgbClr val="E7E6E6">
                    <a:lumMod val="25000"/>
                  </a:srgbClr>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）我们不能只停留在虚拟世界中，要</a:t>
            </a:r>
            <a:r>
              <a:rPr lang="zh-CN" altLang="en-US" sz="2400">
                <a:solidFill>
                  <a:srgbClr val="E7E6E6">
                    <a:lumMod val="25000"/>
                  </a:srgbClr>
                </a:solidFill>
                <a:uFill>
                  <a:solidFill>
                    <a:srgbClr val="CB5151"/>
                  </a:solidFill>
                </a:uFill>
                <a:latin typeface="思源宋体 CN Medium" panose="02020500000000000000" pitchFamily="18" charset="-122"/>
                <a:ea typeface="思源宋体 CN Medium" panose="02020500000000000000" pitchFamily="18" charset="-122"/>
                <a:sym typeface="思源宋体 CN Medium" panose="02020500000000000000" pitchFamily="18" charset="-122"/>
              </a:rPr>
              <a:t>学会</a:t>
            </a:r>
            <a:r>
              <a:rPr lang="zh-CN" altLang="en-US" sz="2400">
                <a:solidFill>
                  <a:srgbClr val="C00000"/>
                </a:solidFill>
                <a:uFill>
                  <a:solidFill>
                    <a:srgbClr val="CB5151"/>
                  </a:solidFill>
                </a:uFill>
                <a:latin typeface="思源宋体 CN Medium" panose="02020500000000000000" pitchFamily="18" charset="-122"/>
                <a:ea typeface="思源宋体 CN Medium" panose="02020500000000000000" pitchFamily="18" charset="-122"/>
                <a:sym typeface="思源宋体 CN Medium" panose="02020500000000000000" pitchFamily="18" charset="-122"/>
              </a:rPr>
              <a:t>在现实中与同伴交往</a:t>
            </a:r>
            <a:r>
              <a:rPr lang="zh-CN" altLang="en-US" sz="2400">
                <a:solidFill>
                  <a:srgbClr val="E7E6E6">
                    <a:lumMod val="25000"/>
                  </a:srgbClr>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a:t>
            </a:r>
            <a:r>
              <a:rPr lang="en-US" altLang="zh-CN" sz="2400">
                <a:solidFill>
                  <a:srgbClr val="E7E6E6">
                    <a:lumMod val="25000"/>
                  </a:srgbClr>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p58</a:t>
            </a:r>
            <a:r>
              <a:rPr lang="zh-CN" altLang="en-US" sz="2400">
                <a:solidFill>
                  <a:srgbClr val="E7E6E6">
                    <a:lumMod val="25000"/>
                  </a:srgbClr>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 </a:t>
            </a:r>
            <a:endParaRPr lang="en-US" altLang="zh-CN" sz="2400">
              <a:solidFill>
                <a:srgbClr val="E7E6E6">
                  <a:lumMod val="25000"/>
                </a:srgbClr>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anim calcmode="lin" valueType="num">
                                      <p:cBhvr additive="base">
                                        <p:cTn id="11"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dur="500" fill="hold" nodeType="with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 calcmode="lin" valueType="num">
                                      <p:cBhvr additive="base">
                                        <p:cTn id="15"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4">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dur="500" fill="hold" nodeType="with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anim calcmode="lin" valueType="num">
                                      <p:cBhvr additive="base">
                                        <p:cTn id="19"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dur="500" fill="hold" nodeType="with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anim calcmode="lin" valueType="num">
                                      <p:cBhvr additive="base">
                                        <p:cTn id="23"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4"/>
          <p:cNvSpPr/>
          <p:nvPr>
            <p:custDataLst>
              <p:tags r:id="rId3"/>
            </p:custDataLst>
          </p:nvPr>
        </p:nvSpPr>
        <p:spPr>
          <a:xfrm>
            <a:off x="5169172" y="620688"/>
            <a:ext cx="1853656" cy="46166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dist"/>
            <a:r>
              <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rPr>
              <a:t>学习目标</a:t>
            </a:r>
            <a:endParaRPr lang="en-US" altLang="zh-CN" sz="2400" b="1">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3" name="Text Box 5"/>
          <p:cNvSpPr txBox="1">
            <a:spLocks noChangeArrowheads="1"/>
          </p:cNvSpPr>
          <p:nvPr>
            <p:custDataLst>
              <p:tags r:id="rId4"/>
            </p:custDataLst>
          </p:nvPr>
        </p:nvSpPr>
        <p:spPr bwMode="auto">
          <a:xfrm>
            <a:off x="1881187" y="2202840"/>
            <a:ext cx="8429625" cy="21971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eaLnBrk="1" hangingPunct="1">
              <a:lnSpc>
                <a:spcPct val="200000"/>
              </a:lnSpc>
            </a:pPr>
            <a:r>
              <a:rPr lang="en-US" altLang="zh-CN" sz="2400">
                <a:latin typeface="思源宋体 CN Medium" panose="02020500000000000000" pitchFamily="18" charset="-122"/>
                <a:ea typeface="思源宋体 CN Medium" panose="02020500000000000000" pitchFamily="18" charset="-122"/>
                <a:sym typeface="思源宋体 CN Medium" panose="02020500000000000000" pitchFamily="18" charset="-122"/>
              </a:rPr>
              <a:t>1</a:t>
            </a:r>
            <a:r>
              <a:rPr lang="zh-CN" altLang="en-US" sz="2400">
                <a:latin typeface="思源宋体 CN Medium" panose="02020500000000000000" pitchFamily="18" charset="-122"/>
                <a:ea typeface="思源宋体 CN Medium" panose="02020500000000000000" pitchFamily="18" charset="-122"/>
                <a:sym typeface="思源宋体 CN Medium" panose="02020500000000000000" pitchFamily="18" charset="-122"/>
              </a:rPr>
              <a:t>、了解教师的</a:t>
            </a:r>
            <a:r>
              <a:rPr lang="zh-CN" altLang="en-US" sz="2400">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责任使命</a:t>
            </a:r>
            <a:r>
              <a:rPr lang="zh-CN" altLang="en-US" sz="2400">
                <a:latin typeface="思源宋体 CN Medium" panose="02020500000000000000" pitchFamily="18" charset="-122"/>
                <a:ea typeface="思源宋体 CN Medium" panose="02020500000000000000" pitchFamily="18" charset="-122"/>
                <a:sym typeface="思源宋体 CN Medium" panose="02020500000000000000" pitchFamily="18" charset="-122"/>
              </a:rPr>
              <a:t>；</a:t>
            </a:r>
            <a:endParaRPr lang="en-US" altLang="zh-CN" sz="2400">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a:p>
            <a:pPr eaLnBrk="1" hangingPunct="1">
              <a:lnSpc>
                <a:spcPct val="200000"/>
              </a:lnSpc>
            </a:pPr>
            <a:r>
              <a:rPr lang="en-US" altLang="zh-CN" sz="2400">
                <a:latin typeface="思源宋体 CN Medium" panose="02020500000000000000" pitchFamily="18" charset="-122"/>
                <a:ea typeface="思源宋体 CN Medium" panose="02020500000000000000" pitchFamily="18" charset="-122"/>
                <a:sym typeface="思源宋体 CN Medium" panose="02020500000000000000" pitchFamily="18" charset="-122"/>
              </a:rPr>
              <a:t>2</a:t>
            </a:r>
            <a:r>
              <a:rPr lang="zh-CN" altLang="en-US" sz="2400">
                <a:latin typeface="思源宋体 CN Medium" panose="02020500000000000000" pitchFamily="18" charset="-122"/>
                <a:ea typeface="思源宋体 CN Medium" panose="02020500000000000000" pitchFamily="18" charset="-122"/>
                <a:sym typeface="思源宋体 CN Medium" panose="02020500000000000000" pitchFamily="18" charset="-122"/>
              </a:rPr>
              <a:t>、知道不同的教师具有不同的风格，学会</a:t>
            </a:r>
            <a:r>
              <a:rPr lang="zh-CN" altLang="en-US" sz="2400">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接纳</a:t>
            </a:r>
            <a:r>
              <a:rPr lang="zh-CN" altLang="en-US" sz="2400">
                <a:latin typeface="思源宋体 CN Medium" panose="02020500000000000000" pitchFamily="18" charset="-122"/>
                <a:ea typeface="思源宋体 CN Medium" panose="02020500000000000000" pitchFamily="18" charset="-122"/>
                <a:sym typeface="思源宋体 CN Medium" panose="02020500000000000000" pitchFamily="18" charset="-122"/>
              </a:rPr>
              <a:t>和</a:t>
            </a:r>
            <a:r>
              <a:rPr lang="zh-CN" altLang="en-US" sz="2400">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尊重</a:t>
            </a:r>
            <a:r>
              <a:rPr lang="zh-CN" altLang="en-US" sz="2400">
                <a:latin typeface="思源宋体 CN Medium" panose="02020500000000000000" pitchFamily="18" charset="-122"/>
                <a:ea typeface="思源宋体 CN Medium" panose="02020500000000000000" pitchFamily="18" charset="-122"/>
                <a:sym typeface="思源宋体 CN Medium" panose="02020500000000000000" pitchFamily="18" charset="-122"/>
              </a:rPr>
              <a:t>不同风格的老师。</a:t>
            </a:r>
            <a:r>
              <a:rPr lang="en-US" altLang="zh-CN" sz="2400">
                <a:latin typeface="思源宋体 CN Medium" panose="02020500000000000000" pitchFamily="18" charset="-122"/>
                <a:ea typeface="思源宋体 CN Medium" panose="02020500000000000000" pitchFamily="18" charset="-122"/>
                <a:sym typeface="思源宋体 CN Medium" panose="02020500000000000000" pitchFamily="18" charset="-122"/>
              </a:rPr>
              <a:t>      </a:t>
            </a:r>
            <a:endParaRPr lang="zh-CN" altLang="en-US" sz="2400">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1986" name="Rectangle 2"/>
          <p:cNvSpPr>
            <a:spLocks noChangeArrowheads="1"/>
          </p:cNvSpPr>
          <p:nvPr>
            <p:custDataLst>
              <p:tags r:id="rId3"/>
            </p:custDataLst>
          </p:nvPr>
        </p:nvSpPr>
        <p:spPr bwMode="auto">
          <a:xfrm>
            <a:off x="1239996" y="1508211"/>
            <a:ext cx="7488237"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marL="342900" indent="-342900" eaLnBrk="1" hangingPunct="1">
              <a:buFont typeface="Arial" pitchFamily="34" charset="0"/>
              <a:buChar char="•"/>
            </a:pPr>
            <a:r>
              <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rPr>
              <a:t>自主感知（</a:t>
            </a:r>
            <a:r>
              <a:rPr lang="en-US" altLang="zh-CN" sz="2400" b="1">
                <a:latin typeface="思源宋体 CN Medium" panose="02020500000000000000" pitchFamily="18" charset="-122"/>
                <a:ea typeface="思源宋体 CN Medium" panose="02020500000000000000" pitchFamily="18" charset="-122"/>
                <a:sym typeface="思源宋体 CN Medium" panose="02020500000000000000" pitchFamily="18" charset="-122"/>
              </a:rPr>
              <a:t>5</a:t>
            </a:r>
            <a:r>
              <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rPr>
              <a:t>分钟）</a:t>
            </a:r>
            <a:endPar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41987" name="Rectangle 3"/>
          <p:cNvSpPr>
            <a:spLocks noChangeArrowheads="1"/>
          </p:cNvSpPr>
          <p:nvPr>
            <p:custDataLst>
              <p:tags r:id="rId4"/>
            </p:custDataLst>
          </p:nvPr>
        </p:nvSpPr>
        <p:spPr bwMode="auto">
          <a:xfrm>
            <a:off x="1661281" y="2757858"/>
            <a:ext cx="8345487" cy="10706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eaLnBrk="1" hangingPunct="1">
              <a:lnSpc>
                <a:spcPct val="140000"/>
              </a:lnSpc>
            </a:pPr>
            <a:r>
              <a:rPr lang="en-US" altLang="zh-CN" sz="2400" b="1">
                <a:latin typeface="思源宋体 CN Medium" panose="02020500000000000000" pitchFamily="18" charset="-122"/>
                <a:ea typeface="思源宋体 CN Medium" panose="02020500000000000000" pitchFamily="18" charset="-122"/>
                <a:sym typeface="思源宋体 CN Medium" panose="02020500000000000000" pitchFamily="18" charset="-122"/>
              </a:rPr>
              <a:t>1</a:t>
            </a:r>
            <a:r>
              <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rPr>
              <a:t>、教师的责任、使命是什么？</a:t>
            </a:r>
            <a:endParaRPr lang="en-US" altLang="zh-CN" sz="2400" b="1">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a:p>
            <a:pPr eaLnBrk="1" hangingPunct="1">
              <a:lnSpc>
                <a:spcPct val="140000"/>
              </a:lnSpc>
            </a:pPr>
            <a:r>
              <a:rPr lang="en-US" altLang="zh-CN" sz="2400" b="1">
                <a:latin typeface="思源宋体 CN Medium" panose="02020500000000000000" pitchFamily="18" charset="-122"/>
                <a:ea typeface="思源宋体 CN Medium" panose="02020500000000000000" pitchFamily="18" charset="-122"/>
                <a:sym typeface="思源宋体 CN Medium" panose="02020500000000000000" pitchFamily="18" charset="-122"/>
              </a:rPr>
              <a:t>2</a:t>
            </a:r>
            <a:r>
              <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rPr>
              <a:t>、怎样面对风格不同的老师？（重点）</a:t>
            </a:r>
            <a:endParaRPr lang="en-US" altLang="zh-CN" sz="2400" b="1">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41988" name="Rectangle 6"/>
          <p:cNvSpPr>
            <a:spLocks noChangeArrowheads="1"/>
          </p:cNvSpPr>
          <p:nvPr>
            <p:custDataLst>
              <p:tags r:id="rId5"/>
            </p:custDataLst>
          </p:nvPr>
        </p:nvSpPr>
        <p:spPr bwMode="auto">
          <a:xfrm>
            <a:off x="1618418" y="2011711"/>
            <a:ext cx="8388350" cy="553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eaLnBrk="1" hangingPunct="1">
              <a:lnSpc>
                <a:spcPct val="140000"/>
              </a:lnSpc>
            </a:pPr>
            <a:r>
              <a:rPr lang="zh-CN" altLang="en-US" sz="2400">
                <a:latin typeface="思源宋体 CN Medium" panose="02020500000000000000" pitchFamily="18" charset="-122"/>
                <a:ea typeface="思源宋体 CN Medium" panose="02020500000000000000" pitchFamily="18" charset="-122"/>
                <a:sym typeface="思源宋体 CN Medium" panose="02020500000000000000" pitchFamily="18" charset="-122"/>
              </a:rPr>
              <a:t>认真阅读课本</a:t>
            </a:r>
            <a:r>
              <a:rPr lang="en-US" altLang="zh-CN" sz="2400" b="1">
                <a:latin typeface="思源宋体 CN Medium" panose="02020500000000000000" pitchFamily="18" charset="-122"/>
                <a:ea typeface="思源宋体 CN Medium" panose="02020500000000000000" pitchFamily="18" charset="-122"/>
                <a:sym typeface="思源宋体 CN Medium" panose="02020500000000000000" pitchFamily="18" charset="-122"/>
              </a:rPr>
              <a:t>60-64</a:t>
            </a:r>
            <a:r>
              <a:rPr lang="zh-CN" altLang="en-US" sz="2400">
                <a:latin typeface="思源宋体 CN Medium" panose="02020500000000000000" pitchFamily="18" charset="-122"/>
                <a:ea typeface="思源宋体 CN Medium" panose="02020500000000000000" pitchFamily="18" charset="-122"/>
                <a:sym typeface="思源宋体 CN Medium" panose="02020500000000000000" pitchFamily="18" charset="-122"/>
              </a:rPr>
              <a:t>页内容，思考：</a:t>
            </a:r>
            <a:endParaRPr lang="zh-CN" altLang="en-US" sz="2400">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41989" name="Rectangle 7"/>
          <p:cNvSpPr>
            <a:spLocks noChangeArrowheads="1"/>
          </p:cNvSpPr>
          <p:nvPr>
            <p:custDataLst>
              <p:tags r:id="rId6"/>
            </p:custDataLst>
          </p:nvPr>
        </p:nvSpPr>
        <p:spPr bwMode="auto">
          <a:xfrm>
            <a:off x="1618418" y="4021070"/>
            <a:ext cx="6462712" cy="22433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eaLnBrk="1" hangingPunct="1">
              <a:lnSpc>
                <a:spcPct val="150000"/>
              </a:lnSpc>
              <a:buFont typeface="Arial" pitchFamily="34" charset="0"/>
              <a:buNone/>
            </a:pPr>
            <a:r>
              <a:rPr lang="zh-CN" altLang="en-US" sz="2400">
                <a:latin typeface="思源宋体 CN Medium" panose="02020500000000000000" pitchFamily="18" charset="-122"/>
                <a:ea typeface="思源宋体 CN Medium" panose="02020500000000000000" pitchFamily="18" charset="-122"/>
                <a:sym typeface="思源宋体 CN Medium" panose="02020500000000000000" pitchFamily="18" charset="-122"/>
              </a:rPr>
              <a:t>要求：</a:t>
            </a:r>
            <a:endParaRPr lang="zh-CN" altLang="en-US" sz="2400">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a:p>
            <a:pPr eaLnBrk="1" hangingPunct="1">
              <a:lnSpc>
                <a:spcPct val="150000"/>
              </a:lnSpc>
              <a:buFont typeface="Arial" pitchFamily="34" charset="0"/>
              <a:buNone/>
            </a:pPr>
            <a:r>
              <a:rPr lang="en-US" altLang="zh-CN" sz="2400">
                <a:latin typeface="思源宋体 CN Medium" panose="02020500000000000000" pitchFamily="18" charset="-122"/>
                <a:ea typeface="思源宋体 CN Medium" panose="02020500000000000000" pitchFamily="18" charset="-122"/>
                <a:sym typeface="思源宋体 CN Medium" panose="02020500000000000000" pitchFamily="18" charset="-122"/>
              </a:rPr>
              <a:t>1. </a:t>
            </a:r>
            <a:r>
              <a:rPr lang="zh-CN" altLang="en-US" sz="2400">
                <a:latin typeface="思源宋体 CN Medium" panose="02020500000000000000" pitchFamily="18" charset="-122"/>
                <a:ea typeface="思源宋体 CN Medium" panose="02020500000000000000" pitchFamily="18" charset="-122"/>
                <a:sym typeface="思源宋体 CN Medium" panose="02020500000000000000" pitchFamily="18" charset="-122"/>
              </a:rPr>
              <a:t>大字精读，小字通读；</a:t>
            </a:r>
            <a:endParaRPr lang="zh-CN" altLang="en-US" sz="2400">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a:p>
            <a:pPr eaLnBrk="1" hangingPunct="1">
              <a:lnSpc>
                <a:spcPct val="150000"/>
              </a:lnSpc>
              <a:buFont typeface="Arial" pitchFamily="34" charset="0"/>
              <a:buNone/>
            </a:pPr>
            <a:r>
              <a:rPr lang="en-US" altLang="zh-CN" sz="2400">
                <a:latin typeface="思源宋体 CN Medium" panose="02020500000000000000" pitchFamily="18" charset="-122"/>
                <a:ea typeface="思源宋体 CN Medium" panose="02020500000000000000" pitchFamily="18" charset="-122"/>
                <a:sym typeface="思源宋体 CN Medium" panose="02020500000000000000" pitchFamily="18" charset="-122"/>
              </a:rPr>
              <a:t>2. </a:t>
            </a:r>
            <a:r>
              <a:rPr lang="zh-CN" altLang="en-US" sz="2400">
                <a:latin typeface="思源宋体 CN Medium" panose="02020500000000000000" pitchFamily="18" charset="-122"/>
                <a:ea typeface="思源宋体 CN Medium" panose="02020500000000000000" pitchFamily="18" charset="-122"/>
                <a:sym typeface="思源宋体 CN Medium" panose="02020500000000000000" pitchFamily="18" charset="-122"/>
              </a:rPr>
              <a:t>围绕目标思考题找出答案；</a:t>
            </a:r>
            <a:endParaRPr lang="zh-CN" altLang="en-US" sz="2400">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a:p>
            <a:pPr eaLnBrk="1" hangingPunct="1">
              <a:lnSpc>
                <a:spcPct val="150000"/>
              </a:lnSpc>
              <a:buFont typeface="Arial" pitchFamily="34" charset="0"/>
              <a:buNone/>
            </a:pPr>
            <a:r>
              <a:rPr lang="en-US" altLang="zh-CN" sz="2400">
                <a:latin typeface="思源宋体 CN Medium" panose="02020500000000000000" pitchFamily="18" charset="-122"/>
                <a:ea typeface="思源宋体 CN Medium" panose="02020500000000000000" pitchFamily="18" charset="-122"/>
                <a:sym typeface="思源宋体 CN Medium" panose="02020500000000000000" pitchFamily="18" charset="-122"/>
              </a:rPr>
              <a:t>3. </a:t>
            </a:r>
            <a:r>
              <a:rPr lang="zh-CN" altLang="en-US" sz="2400">
                <a:latin typeface="思源宋体 CN Medium" panose="02020500000000000000" pitchFamily="18" charset="-122"/>
                <a:ea typeface="思源宋体 CN Medium" panose="02020500000000000000" pitchFamily="18" charset="-122"/>
                <a:sym typeface="思源宋体 CN Medium" panose="02020500000000000000" pitchFamily="18" charset="-122"/>
              </a:rPr>
              <a:t>圈注关键字词，并在疑难问题上做标记。</a:t>
            </a:r>
            <a:endParaRPr lang="zh-CN" altLang="en-US" sz="2400">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2" name="文本框 14"/>
          <p:cNvSpPr/>
          <p:nvPr>
            <p:custDataLst>
              <p:tags r:id="rId7"/>
            </p:custDataLst>
          </p:nvPr>
        </p:nvSpPr>
        <p:spPr>
          <a:xfrm>
            <a:off x="5169172" y="620688"/>
            <a:ext cx="1853656" cy="46037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dist"/>
            <a:r>
              <a:rPr kumimoji="1" lang="zh-CN" altLang="en-US" sz="2400">
                <a:latin typeface="黑体" panose="02010609060101010101" charset="-122"/>
                <a:ea typeface="黑体" panose="02010609060101010101" charset="-122"/>
                <a:sym typeface="+mn-ea"/>
              </a:rPr>
              <a:t>新知导入</a:t>
            </a:r>
            <a:endParaRPr lang="en-US" altLang="zh-CN" sz="2400" b="1">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6" presetClass="entr" presetSubtype="21" dur="500" fill="hold" grpId="0" nodeType="clickEffect">
                                  <p:stCondLst>
                                    <p:cond delay="0"/>
                                  </p:stCondLst>
                                  <p:childTnLst>
                                    <p:set>
                                      <p:cBhvr>
                                        <p:cTn id="6" dur="500" fill="hold">
                                          <p:stCondLst>
                                            <p:cond delay="0"/>
                                          </p:stCondLst>
                                        </p:cTn>
                                        <p:tgtEl>
                                          <p:spTgt spid="41987"/>
                                        </p:tgtEl>
                                        <p:attrNameLst>
                                          <p:attrName>style.visibility</p:attrName>
                                        </p:attrNameLst>
                                      </p:cBhvr>
                                      <p:to>
                                        <p:strVal val="visible"/>
                                      </p:to>
                                    </p:set>
                                    <p:animEffect transition="in" filter="barn(inVertical)">
                                      <p:cBhvr>
                                        <p:cTn id="7" dur="500"/>
                                        <p:tgtEl>
                                          <p:spTgt spid="4198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7"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pic>
        <p:nvPicPr>
          <p:cNvPr id="22" name="图片 21"/>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3" name="圆角矩形 22"/>
          <p:cNvSpPr/>
          <p:nvPr>
            <p:custDataLst>
              <p:tags r:id="rId5"/>
            </p:custDataLst>
          </p:nvPr>
        </p:nvSpPr>
        <p:spPr>
          <a:xfrm>
            <a:off x="781050" y="749301"/>
            <a:ext cx="10420350" cy="5480049"/>
          </a:xfrm>
          <a:prstGeom prst="roundRect">
            <a:avLst/>
          </a:prstGeom>
          <a:solidFill>
            <a:schemeClr val="bg1"/>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a:ea typeface="+mn-ea"/>
                <a:cs typeface="+mn-cs"/>
              </a:defRPr>
            </a:lvl1pPr>
            <a:lvl2pPr marL="457200" algn="l" defTabSz="914400" rtl="0" eaLnBrk="1" latinLnBrk="0" hangingPunct="1">
              <a:defRPr sz="1800" kern="1200">
                <a:solidFill>
                  <a:srgbClr val="FFFFFF"/>
                </a:solidFill>
                <a:latin typeface="思源黑体 CN"/>
                <a:ea typeface="+mn-ea"/>
                <a:cs typeface="+mn-cs"/>
              </a:defRPr>
            </a:lvl2pPr>
            <a:lvl3pPr marL="914400" algn="l" defTabSz="914400" rtl="0" eaLnBrk="1" latinLnBrk="0" hangingPunct="1">
              <a:defRPr sz="1800" kern="1200">
                <a:solidFill>
                  <a:srgbClr val="FFFFFF"/>
                </a:solidFill>
                <a:latin typeface="思源黑体 CN"/>
                <a:ea typeface="+mn-ea"/>
                <a:cs typeface="+mn-cs"/>
              </a:defRPr>
            </a:lvl3pPr>
            <a:lvl4pPr marL="1371600" algn="l" defTabSz="914400" rtl="0" eaLnBrk="1" latinLnBrk="0" hangingPunct="1">
              <a:defRPr sz="1800" kern="1200">
                <a:solidFill>
                  <a:srgbClr val="FFFFFF"/>
                </a:solidFill>
                <a:latin typeface="思源黑体 CN"/>
                <a:ea typeface="+mn-ea"/>
                <a:cs typeface="+mn-cs"/>
              </a:defRPr>
            </a:lvl4pPr>
            <a:lvl5pPr marL="1828800" algn="l" defTabSz="914400" rtl="0" eaLnBrk="1" latinLnBrk="0" hangingPunct="1">
              <a:defRPr sz="1800" kern="1200">
                <a:solidFill>
                  <a:srgbClr val="FFFFFF"/>
                </a:solidFill>
                <a:latin typeface="思源黑体 CN"/>
                <a:ea typeface="+mn-ea"/>
                <a:cs typeface="+mn-cs"/>
              </a:defRPr>
            </a:lvl5pPr>
            <a:lvl6pPr marL="2286000" algn="l" defTabSz="914400" rtl="0" eaLnBrk="1" latinLnBrk="0" hangingPunct="1">
              <a:defRPr sz="1800" kern="1200">
                <a:solidFill>
                  <a:srgbClr val="FFFFFF"/>
                </a:solidFill>
                <a:latin typeface="思源黑体 CN"/>
                <a:ea typeface="+mn-ea"/>
                <a:cs typeface="+mn-cs"/>
              </a:defRPr>
            </a:lvl6pPr>
            <a:lvl7pPr marL="2743200" algn="l" defTabSz="914400" rtl="0" eaLnBrk="1" latinLnBrk="0" hangingPunct="1">
              <a:defRPr sz="1800" kern="1200">
                <a:solidFill>
                  <a:srgbClr val="FFFFFF"/>
                </a:solidFill>
                <a:latin typeface="思源黑体 CN"/>
                <a:ea typeface="+mn-ea"/>
                <a:cs typeface="+mn-cs"/>
              </a:defRPr>
            </a:lvl7pPr>
            <a:lvl8pPr marL="3200400" algn="l" defTabSz="914400" rtl="0" eaLnBrk="1" latinLnBrk="0" hangingPunct="1">
              <a:defRPr sz="1800" kern="1200">
                <a:solidFill>
                  <a:srgbClr val="FFFFFF"/>
                </a:solidFill>
                <a:latin typeface="思源黑体 CN"/>
                <a:ea typeface="+mn-ea"/>
                <a:cs typeface="+mn-cs"/>
              </a:defRPr>
            </a:lvl8pPr>
            <a:lvl9pPr marL="3657600" algn="l" defTabSz="914400" rtl="0" eaLnBrk="1" latinLnBrk="0" hangingPunct="1">
              <a:defRPr sz="1800" kern="1200">
                <a:solidFill>
                  <a:srgbClr val="FFFFFF"/>
                </a:solidFill>
                <a:latin typeface="思源黑体 CN"/>
                <a:ea typeface="+mn-ea"/>
                <a:cs typeface="+mn-cs"/>
              </a:defRPr>
            </a:lvl9pPr>
          </a:lstStyle>
          <a:p>
            <a:pPr algn="ctr"/>
            <a:endParaRPr lang="zh-CN" altLang="en-US"/>
          </a:p>
        </p:txBody>
      </p:sp>
      <p:grpSp>
        <p:nvGrpSpPr>
          <p:cNvPr id="16" name="组合 15"/>
          <p:cNvGrpSpPr/>
          <p:nvPr>
            <p:custDataLst>
              <p:tags r:id="rId6"/>
            </p:custDataLst>
          </p:nvPr>
        </p:nvGrpSpPr>
        <p:grpSpPr>
          <a:xfrm>
            <a:off x="-3107360" y="-3181350"/>
            <a:ext cx="18394252" cy="13220700"/>
            <a:chOff x="-3107360" y="-3181350"/>
            <a:chExt cx="18394252" cy="13220700"/>
          </a:xfrm>
          <a:solidFill>
            <a:srgbClr val="F4F4F4"/>
          </a:solidFill>
        </p:grpSpPr>
        <p:sp>
          <p:nvSpPr>
            <p:cNvPr id="17" name="矩形 16"/>
            <p:cNvSpPr/>
            <p:nvPr>
              <p:custDataLst>
                <p:tags r:id="rId7"/>
              </p:custDataLst>
            </p:nvPr>
          </p:nvSpPr>
          <p:spPr>
            <a:xfrm>
              <a:off x="-3107360" y="-3181350"/>
              <a:ext cx="18394252" cy="3181350"/>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思源黑体 CN"/>
                  <a:ea typeface="+mn-ea"/>
                  <a:cs typeface="+mn-cs"/>
                </a:defRPr>
              </a:lvl1pPr>
              <a:lvl2pPr marL="457200" algn="l" defTabSz="914400" rtl="0" eaLnBrk="1" latinLnBrk="0" hangingPunct="1">
                <a:defRPr sz="1800" kern="1200">
                  <a:solidFill>
                    <a:srgbClr val="FFFFFF"/>
                  </a:solidFill>
                  <a:latin typeface="思源黑体 CN"/>
                  <a:ea typeface="+mn-ea"/>
                  <a:cs typeface="+mn-cs"/>
                </a:defRPr>
              </a:lvl2pPr>
              <a:lvl3pPr marL="914400" algn="l" defTabSz="914400" rtl="0" eaLnBrk="1" latinLnBrk="0" hangingPunct="1">
                <a:defRPr sz="1800" kern="1200">
                  <a:solidFill>
                    <a:srgbClr val="FFFFFF"/>
                  </a:solidFill>
                  <a:latin typeface="思源黑体 CN"/>
                  <a:ea typeface="+mn-ea"/>
                  <a:cs typeface="+mn-cs"/>
                </a:defRPr>
              </a:lvl3pPr>
              <a:lvl4pPr marL="1371600" algn="l" defTabSz="914400" rtl="0" eaLnBrk="1" latinLnBrk="0" hangingPunct="1">
                <a:defRPr sz="1800" kern="1200">
                  <a:solidFill>
                    <a:srgbClr val="FFFFFF"/>
                  </a:solidFill>
                  <a:latin typeface="思源黑体 CN"/>
                  <a:ea typeface="+mn-ea"/>
                  <a:cs typeface="+mn-cs"/>
                </a:defRPr>
              </a:lvl4pPr>
              <a:lvl5pPr marL="1828800" algn="l" defTabSz="914400" rtl="0" eaLnBrk="1" latinLnBrk="0" hangingPunct="1">
                <a:defRPr sz="1800" kern="1200">
                  <a:solidFill>
                    <a:srgbClr val="FFFFFF"/>
                  </a:solidFill>
                  <a:latin typeface="思源黑体 CN"/>
                  <a:ea typeface="+mn-ea"/>
                  <a:cs typeface="+mn-cs"/>
                </a:defRPr>
              </a:lvl5pPr>
              <a:lvl6pPr marL="2286000" algn="l" defTabSz="914400" rtl="0" eaLnBrk="1" latinLnBrk="0" hangingPunct="1">
                <a:defRPr sz="1800" kern="1200">
                  <a:solidFill>
                    <a:srgbClr val="FFFFFF"/>
                  </a:solidFill>
                  <a:latin typeface="思源黑体 CN"/>
                  <a:ea typeface="+mn-ea"/>
                  <a:cs typeface="+mn-cs"/>
                </a:defRPr>
              </a:lvl6pPr>
              <a:lvl7pPr marL="2743200" algn="l" defTabSz="914400" rtl="0" eaLnBrk="1" latinLnBrk="0" hangingPunct="1">
                <a:defRPr sz="1800" kern="1200">
                  <a:solidFill>
                    <a:srgbClr val="FFFFFF"/>
                  </a:solidFill>
                  <a:latin typeface="思源黑体 CN"/>
                  <a:ea typeface="+mn-ea"/>
                  <a:cs typeface="+mn-cs"/>
                </a:defRPr>
              </a:lvl7pPr>
              <a:lvl8pPr marL="3200400" algn="l" defTabSz="914400" rtl="0" eaLnBrk="1" latinLnBrk="0" hangingPunct="1">
                <a:defRPr sz="1800" kern="1200">
                  <a:solidFill>
                    <a:srgbClr val="FFFFFF"/>
                  </a:solidFill>
                  <a:latin typeface="思源黑体 CN"/>
                  <a:ea typeface="+mn-ea"/>
                  <a:cs typeface="+mn-cs"/>
                </a:defRPr>
              </a:lvl8pPr>
              <a:lvl9pPr marL="3657600" algn="l" defTabSz="914400" rtl="0" eaLnBrk="1" latinLnBrk="0" hangingPunct="1">
                <a:defRPr sz="1800" kern="1200">
                  <a:solidFill>
                    <a:srgbClr val="FFFFFF"/>
                  </a:solidFill>
                  <a:latin typeface="思源黑体 CN"/>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思源黑体 CN"/>
                <a:ea typeface="思源黑体 CN"/>
                <a:cs typeface="+mn-cs"/>
              </a:endParaRPr>
            </a:p>
          </p:txBody>
        </p:sp>
        <p:sp>
          <p:nvSpPr>
            <p:cNvPr id="18" name="矩形 17"/>
            <p:cNvSpPr/>
            <p:nvPr>
              <p:custDataLst>
                <p:tags r:id="rId8"/>
              </p:custDataLst>
            </p:nvPr>
          </p:nvSpPr>
          <p:spPr>
            <a:xfrm>
              <a:off x="-3107360" y="6858000"/>
              <a:ext cx="18394252" cy="3181350"/>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思源黑体 CN"/>
                  <a:ea typeface="+mn-ea"/>
                  <a:cs typeface="+mn-cs"/>
                </a:defRPr>
              </a:lvl1pPr>
              <a:lvl2pPr marL="457200" algn="l" defTabSz="914400" rtl="0" eaLnBrk="1" latinLnBrk="0" hangingPunct="1">
                <a:defRPr sz="1800" kern="1200">
                  <a:solidFill>
                    <a:srgbClr val="FFFFFF"/>
                  </a:solidFill>
                  <a:latin typeface="思源黑体 CN"/>
                  <a:ea typeface="+mn-ea"/>
                  <a:cs typeface="+mn-cs"/>
                </a:defRPr>
              </a:lvl2pPr>
              <a:lvl3pPr marL="914400" algn="l" defTabSz="914400" rtl="0" eaLnBrk="1" latinLnBrk="0" hangingPunct="1">
                <a:defRPr sz="1800" kern="1200">
                  <a:solidFill>
                    <a:srgbClr val="FFFFFF"/>
                  </a:solidFill>
                  <a:latin typeface="思源黑体 CN"/>
                  <a:ea typeface="+mn-ea"/>
                  <a:cs typeface="+mn-cs"/>
                </a:defRPr>
              </a:lvl3pPr>
              <a:lvl4pPr marL="1371600" algn="l" defTabSz="914400" rtl="0" eaLnBrk="1" latinLnBrk="0" hangingPunct="1">
                <a:defRPr sz="1800" kern="1200">
                  <a:solidFill>
                    <a:srgbClr val="FFFFFF"/>
                  </a:solidFill>
                  <a:latin typeface="思源黑体 CN"/>
                  <a:ea typeface="+mn-ea"/>
                  <a:cs typeface="+mn-cs"/>
                </a:defRPr>
              </a:lvl4pPr>
              <a:lvl5pPr marL="1828800" algn="l" defTabSz="914400" rtl="0" eaLnBrk="1" latinLnBrk="0" hangingPunct="1">
                <a:defRPr sz="1800" kern="1200">
                  <a:solidFill>
                    <a:srgbClr val="FFFFFF"/>
                  </a:solidFill>
                  <a:latin typeface="思源黑体 CN"/>
                  <a:ea typeface="+mn-ea"/>
                  <a:cs typeface="+mn-cs"/>
                </a:defRPr>
              </a:lvl5pPr>
              <a:lvl6pPr marL="2286000" algn="l" defTabSz="914400" rtl="0" eaLnBrk="1" latinLnBrk="0" hangingPunct="1">
                <a:defRPr sz="1800" kern="1200">
                  <a:solidFill>
                    <a:srgbClr val="FFFFFF"/>
                  </a:solidFill>
                  <a:latin typeface="思源黑体 CN"/>
                  <a:ea typeface="+mn-ea"/>
                  <a:cs typeface="+mn-cs"/>
                </a:defRPr>
              </a:lvl6pPr>
              <a:lvl7pPr marL="2743200" algn="l" defTabSz="914400" rtl="0" eaLnBrk="1" latinLnBrk="0" hangingPunct="1">
                <a:defRPr sz="1800" kern="1200">
                  <a:solidFill>
                    <a:srgbClr val="FFFFFF"/>
                  </a:solidFill>
                  <a:latin typeface="思源黑体 CN"/>
                  <a:ea typeface="+mn-ea"/>
                  <a:cs typeface="+mn-cs"/>
                </a:defRPr>
              </a:lvl7pPr>
              <a:lvl8pPr marL="3200400" algn="l" defTabSz="914400" rtl="0" eaLnBrk="1" latinLnBrk="0" hangingPunct="1">
                <a:defRPr sz="1800" kern="1200">
                  <a:solidFill>
                    <a:srgbClr val="FFFFFF"/>
                  </a:solidFill>
                  <a:latin typeface="思源黑体 CN"/>
                  <a:ea typeface="+mn-ea"/>
                  <a:cs typeface="+mn-cs"/>
                </a:defRPr>
              </a:lvl8pPr>
              <a:lvl9pPr marL="3657600" algn="l" defTabSz="914400" rtl="0" eaLnBrk="1" latinLnBrk="0" hangingPunct="1">
                <a:defRPr sz="1800" kern="1200">
                  <a:solidFill>
                    <a:srgbClr val="FFFFFF"/>
                  </a:solidFill>
                  <a:latin typeface="思源黑体 CN"/>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思源黑体 CN"/>
                <a:ea typeface="思源黑体 CN"/>
                <a:cs typeface="+mn-cs"/>
              </a:endParaRPr>
            </a:p>
          </p:txBody>
        </p:sp>
        <p:grpSp>
          <p:nvGrpSpPr>
            <p:cNvPr id="19" name="组合 18"/>
            <p:cNvGrpSpPr/>
            <p:nvPr>
              <p:custDataLst>
                <p:tags r:id="rId9"/>
              </p:custDataLst>
            </p:nvPr>
          </p:nvGrpSpPr>
          <p:grpSpPr>
            <a:xfrm>
              <a:off x="-3107360" y="-1799303"/>
              <a:ext cx="18394252" cy="10452508"/>
              <a:chOff x="-3107360" y="-3118504"/>
              <a:chExt cx="18394252" cy="11771709"/>
            </a:xfrm>
            <a:grpFill/>
          </p:grpSpPr>
          <p:sp>
            <p:nvSpPr>
              <p:cNvPr id="20" name="矩形 19"/>
              <p:cNvSpPr/>
              <p:nvPr>
                <p:custDataLst>
                  <p:tags r:id="rId10"/>
                </p:custDataLst>
              </p:nvPr>
            </p:nvSpPr>
            <p:spPr>
              <a:xfrm>
                <a:off x="-3107360" y="-3118504"/>
                <a:ext cx="3097429" cy="11771709"/>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思源黑体 CN"/>
                    <a:ea typeface="+mn-ea"/>
                    <a:cs typeface="+mn-cs"/>
                  </a:defRPr>
                </a:lvl1pPr>
                <a:lvl2pPr marL="457200" algn="l" defTabSz="914400" rtl="0" eaLnBrk="1" latinLnBrk="0" hangingPunct="1">
                  <a:defRPr sz="1800" kern="1200">
                    <a:solidFill>
                      <a:srgbClr val="FFFFFF"/>
                    </a:solidFill>
                    <a:latin typeface="思源黑体 CN"/>
                    <a:ea typeface="+mn-ea"/>
                    <a:cs typeface="+mn-cs"/>
                  </a:defRPr>
                </a:lvl2pPr>
                <a:lvl3pPr marL="914400" algn="l" defTabSz="914400" rtl="0" eaLnBrk="1" latinLnBrk="0" hangingPunct="1">
                  <a:defRPr sz="1800" kern="1200">
                    <a:solidFill>
                      <a:srgbClr val="FFFFFF"/>
                    </a:solidFill>
                    <a:latin typeface="思源黑体 CN"/>
                    <a:ea typeface="+mn-ea"/>
                    <a:cs typeface="+mn-cs"/>
                  </a:defRPr>
                </a:lvl3pPr>
                <a:lvl4pPr marL="1371600" algn="l" defTabSz="914400" rtl="0" eaLnBrk="1" latinLnBrk="0" hangingPunct="1">
                  <a:defRPr sz="1800" kern="1200">
                    <a:solidFill>
                      <a:srgbClr val="FFFFFF"/>
                    </a:solidFill>
                    <a:latin typeface="思源黑体 CN"/>
                    <a:ea typeface="+mn-ea"/>
                    <a:cs typeface="+mn-cs"/>
                  </a:defRPr>
                </a:lvl4pPr>
                <a:lvl5pPr marL="1828800" algn="l" defTabSz="914400" rtl="0" eaLnBrk="1" latinLnBrk="0" hangingPunct="1">
                  <a:defRPr sz="1800" kern="1200">
                    <a:solidFill>
                      <a:srgbClr val="FFFFFF"/>
                    </a:solidFill>
                    <a:latin typeface="思源黑体 CN"/>
                    <a:ea typeface="+mn-ea"/>
                    <a:cs typeface="+mn-cs"/>
                  </a:defRPr>
                </a:lvl5pPr>
                <a:lvl6pPr marL="2286000" algn="l" defTabSz="914400" rtl="0" eaLnBrk="1" latinLnBrk="0" hangingPunct="1">
                  <a:defRPr sz="1800" kern="1200">
                    <a:solidFill>
                      <a:srgbClr val="FFFFFF"/>
                    </a:solidFill>
                    <a:latin typeface="思源黑体 CN"/>
                    <a:ea typeface="+mn-ea"/>
                    <a:cs typeface="+mn-cs"/>
                  </a:defRPr>
                </a:lvl6pPr>
                <a:lvl7pPr marL="2743200" algn="l" defTabSz="914400" rtl="0" eaLnBrk="1" latinLnBrk="0" hangingPunct="1">
                  <a:defRPr sz="1800" kern="1200">
                    <a:solidFill>
                      <a:srgbClr val="FFFFFF"/>
                    </a:solidFill>
                    <a:latin typeface="思源黑体 CN"/>
                    <a:ea typeface="+mn-ea"/>
                    <a:cs typeface="+mn-cs"/>
                  </a:defRPr>
                </a:lvl7pPr>
                <a:lvl8pPr marL="3200400" algn="l" defTabSz="914400" rtl="0" eaLnBrk="1" latinLnBrk="0" hangingPunct="1">
                  <a:defRPr sz="1800" kern="1200">
                    <a:solidFill>
                      <a:srgbClr val="FFFFFF"/>
                    </a:solidFill>
                    <a:latin typeface="思源黑体 CN"/>
                    <a:ea typeface="+mn-ea"/>
                    <a:cs typeface="+mn-cs"/>
                  </a:defRPr>
                </a:lvl8pPr>
                <a:lvl9pPr marL="3657600" algn="l" defTabSz="914400" rtl="0" eaLnBrk="1" latinLnBrk="0" hangingPunct="1">
                  <a:defRPr sz="1800" kern="1200">
                    <a:solidFill>
                      <a:srgbClr val="FFFFFF"/>
                    </a:solidFill>
                    <a:latin typeface="思源黑体 CN"/>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思源黑体 CN"/>
                  <a:ea typeface="思源黑体 CN"/>
                  <a:cs typeface="+mn-cs"/>
                </a:endParaRPr>
              </a:p>
            </p:txBody>
          </p:sp>
          <p:sp>
            <p:nvSpPr>
              <p:cNvPr id="21" name="矩形 20"/>
              <p:cNvSpPr/>
              <p:nvPr>
                <p:custDataLst>
                  <p:tags r:id="rId11"/>
                </p:custDataLst>
              </p:nvPr>
            </p:nvSpPr>
            <p:spPr>
              <a:xfrm>
                <a:off x="12189463" y="-3118504"/>
                <a:ext cx="3097429" cy="11771709"/>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思源黑体 CN"/>
                    <a:ea typeface="+mn-ea"/>
                    <a:cs typeface="+mn-cs"/>
                  </a:defRPr>
                </a:lvl1pPr>
                <a:lvl2pPr marL="457200" algn="l" defTabSz="914400" rtl="0" eaLnBrk="1" latinLnBrk="0" hangingPunct="1">
                  <a:defRPr sz="1800" kern="1200">
                    <a:solidFill>
                      <a:srgbClr val="FFFFFF"/>
                    </a:solidFill>
                    <a:latin typeface="思源黑体 CN"/>
                    <a:ea typeface="+mn-ea"/>
                    <a:cs typeface="+mn-cs"/>
                  </a:defRPr>
                </a:lvl2pPr>
                <a:lvl3pPr marL="914400" algn="l" defTabSz="914400" rtl="0" eaLnBrk="1" latinLnBrk="0" hangingPunct="1">
                  <a:defRPr sz="1800" kern="1200">
                    <a:solidFill>
                      <a:srgbClr val="FFFFFF"/>
                    </a:solidFill>
                    <a:latin typeface="思源黑体 CN"/>
                    <a:ea typeface="+mn-ea"/>
                    <a:cs typeface="+mn-cs"/>
                  </a:defRPr>
                </a:lvl3pPr>
                <a:lvl4pPr marL="1371600" algn="l" defTabSz="914400" rtl="0" eaLnBrk="1" latinLnBrk="0" hangingPunct="1">
                  <a:defRPr sz="1800" kern="1200">
                    <a:solidFill>
                      <a:srgbClr val="FFFFFF"/>
                    </a:solidFill>
                    <a:latin typeface="思源黑体 CN"/>
                    <a:ea typeface="+mn-ea"/>
                    <a:cs typeface="+mn-cs"/>
                  </a:defRPr>
                </a:lvl4pPr>
                <a:lvl5pPr marL="1828800" algn="l" defTabSz="914400" rtl="0" eaLnBrk="1" latinLnBrk="0" hangingPunct="1">
                  <a:defRPr sz="1800" kern="1200">
                    <a:solidFill>
                      <a:srgbClr val="FFFFFF"/>
                    </a:solidFill>
                    <a:latin typeface="思源黑体 CN"/>
                    <a:ea typeface="+mn-ea"/>
                    <a:cs typeface="+mn-cs"/>
                  </a:defRPr>
                </a:lvl5pPr>
                <a:lvl6pPr marL="2286000" algn="l" defTabSz="914400" rtl="0" eaLnBrk="1" latinLnBrk="0" hangingPunct="1">
                  <a:defRPr sz="1800" kern="1200">
                    <a:solidFill>
                      <a:srgbClr val="FFFFFF"/>
                    </a:solidFill>
                    <a:latin typeface="思源黑体 CN"/>
                    <a:ea typeface="+mn-ea"/>
                    <a:cs typeface="+mn-cs"/>
                  </a:defRPr>
                </a:lvl6pPr>
                <a:lvl7pPr marL="2743200" algn="l" defTabSz="914400" rtl="0" eaLnBrk="1" latinLnBrk="0" hangingPunct="1">
                  <a:defRPr sz="1800" kern="1200">
                    <a:solidFill>
                      <a:srgbClr val="FFFFFF"/>
                    </a:solidFill>
                    <a:latin typeface="思源黑体 CN"/>
                    <a:ea typeface="+mn-ea"/>
                    <a:cs typeface="+mn-cs"/>
                  </a:defRPr>
                </a:lvl7pPr>
                <a:lvl8pPr marL="3200400" algn="l" defTabSz="914400" rtl="0" eaLnBrk="1" latinLnBrk="0" hangingPunct="1">
                  <a:defRPr sz="1800" kern="1200">
                    <a:solidFill>
                      <a:srgbClr val="FFFFFF"/>
                    </a:solidFill>
                    <a:latin typeface="思源黑体 CN"/>
                    <a:ea typeface="+mn-ea"/>
                    <a:cs typeface="+mn-cs"/>
                  </a:defRPr>
                </a:lvl8pPr>
                <a:lvl9pPr marL="3657600" algn="l" defTabSz="914400" rtl="0" eaLnBrk="1" latinLnBrk="0" hangingPunct="1">
                  <a:defRPr sz="1800" kern="1200">
                    <a:solidFill>
                      <a:srgbClr val="FFFFFF"/>
                    </a:solidFill>
                    <a:latin typeface="思源黑体 CN"/>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思源黑体 CN"/>
                  <a:ea typeface="思源黑体 CN"/>
                  <a:cs typeface="+mn-cs"/>
                </a:endParaRPr>
              </a:p>
            </p:txBody>
          </p:sp>
        </p:grpSp>
      </p:grpSp>
      <p:pic>
        <p:nvPicPr>
          <p:cNvPr id="3" name="图片 2"/>
          <p:cNvPicPr>
            <a:picLocks noChangeAspect="1"/>
          </p:cNvPicPr>
          <p:nvPr>
            <p:custDataLst>
              <p:tags r:id="rId13"/>
            </p:custDataLst>
          </p:nvPr>
        </p:nvPicPr>
        <p:blipFill>
          <a:blip r:embed="rId12"/>
          <a:stretch>
            <a:fillRect/>
          </a:stretch>
        </p:blipFill>
        <p:spPr>
          <a:xfrm>
            <a:off x="0" y="0"/>
            <a:ext cx="12193057" cy="2066723"/>
          </a:xfrm>
          <a:prstGeom prst="rect">
            <a:avLst/>
          </a:prstGeom>
        </p:spPr>
      </p:pic>
      <p:pic>
        <p:nvPicPr>
          <p:cNvPr id="40" name="图片 39"/>
          <p:cNvPicPr>
            <a:picLocks noChangeAspect="1"/>
          </p:cNvPicPr>
          <p:nvPr>
            <p:custDataLst>
              <p:tags r:id="rId15"/>
            </p:custDataLst>
          </p:nvPr>
        </p:nvPicPr>
        <p:blipFill>
          <a:blip r:embed="rId14"/>
          <a:stretch>
            <a:fillRect/>
          </a:stretch>
        </p:blipFill>
        <p:spPr>
          <a:xfrm>
            <a:off x="-6625" y="3776827"/>
            <a:ext cx="12205250" cy="3081173"/>
          </a:xfrm>
          <a:prstGeom prst="rect">
            <a:avLst/>
          </a:prstGeom>
        </p:spPr>
      </p:pic>
      <p:pic>
        <p:nvPicPr>
          <p:cNvPr id="5" name="图片 4" descr="f184a737b543a08f4f6343199f423130"/>
          <p:cNvPicPr>
            <a:picLocks noChangeAspect="1"/>
          </p:cNvPicPr>
          <p:nvPr>
            <p:custDataLst>
              <p:tags r:id="rId17"/>
            </p:custDataLst>
          </p:nvPr>
        </p:nvPicPr>
        <p:blipFill>
          <a:blip r:embed="rId16"/>
          <a:stretch>
            <a:fillRect/>
          </a:stretch>
        </p:blipFill>
        <p:spPr>
          <a:xfrm flipH="1">
            <a:off x="-353060" y="2551430"/>
            <a:ext cx="5055870" cy="4622165"/>
          </a:xfrm>
          <a:prstGeom prst="rect">
            <a:avLst/>
          </a:prstGeom>
        </p:spPr>
      </p:pic>
      <p:grpSp>
        <p:nvGrpSpPr>
          <p:cNvPr id="6" name="组合 5"/>
          <p:cNvGrpSpPr/>
          <p:nvPr>
            <p:custDataLst>
              <p:tags r:id="rId18"/>
            </p:custDataLst>
          </p:nvPr>
        </p:nvGrpSpPr>
        <p:grpSpPr>
          <a:xfrm>
            <a:off x="2734945" y="1986915"/>
            <a:ext cx="6724015" cy="2594610"/>
            <a:chOff x="4443" y="2707"/>
            <a:chExt cx="10589" cy="4086"/>
          </a:xfrm>
        </p:grpSpPr>
        <p:sp>
          <p:nvSpPr>
            <p:cNvPr id="7" name="文本框 6"/>
            <p:cNvSpPr txBox="1"/>
            <p:nvPr>
              <p:custDataLst>
                <p:tags r:id="rId19"/>
              </p:custDataLst>
            </p:nvPr>
          </p:nvSpPr>
          <p:spPr>
            <a:xfrm>
              <a:off x="4443" y="4021"/>
              <a:ext cx="10066" cy="188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kumimoji="1" lang="zh-CN" altLang="en-US" sz="6000">
                  <a:latin typeface="黑体" panose="02010609060101010101" charset="-122"/>
                  <a:ea typeface="黑体" panose="02010609060101010101" charset="-122"/>
                  <a:sym typeface="+mn-ea"/>
                </a:rPr>
                <a:t>新知讲解</a:t>
              </a:r>
              <a:endParaRPr kumimoji="1" lang="zh-CN" altLang="en-US" sz="6000" spc="450">
                <a:solidFill>
                  <a:schemeClr val="tx1">
                    <a:lumMod val="95000"/>
                    <a:lumOff val="5000"/>
                  </a:schemeClr>
                </a:solidFill>
                <a:latin typeface="黑体" panose="02010609060101010101" charset="-122"/>
                <a:ea typeface="黑体" panose="02010609060101010101" charset="-122"/>
                <a:cs typeface="黑体" panose="02010609060101010101" charset="-122"/>
                <a:sym typeface="+mn-ea"/>
              </a:endParaRPr>
            </a:p>
          </p:txBody>
        </p:sp>
        <p:grpSp>
          <p:nvGrpSpPr>
            <p:cNvPr id="8" name="组合 7"/>
            <p:cNvGrpSpPr/>
            <p:nvPr>
              <p:custDataLst>
                <p:tags r:id="rId20"/>
              </p:custDataLst>
            </p:nvPr>
          </p:nvGrpSpPr>
          <p:grpSpPr>
            <a:xfrm>
              <a:off x="6664" y="2707"/>
              <a:ext cx="6134" cy="1204"/>
              <a:chOff x="3912583" y="1718870"/>
              <a:chExt cx="3895138" cy="764455"/>
            </a:xfrm>
          </p:grpSpPr>
          <p:sp>
            <p:nvSpPr>
              <p:cNvPr id="9" name="文本框 8"/>
              <p:cNvSpPr txBox="1"/>
              <p:nvPr>
                <p:custDataLst>
                  <p:tags r:id="rId21"/>
                </p:custDataLst>
              </p:nvPr>
            </p:nvSpPr>
            <p:spPr>
              <a:xfrm>
                <a:off x="3912583" y="1718870"/>
                <a:ext cx="2214907" cy="706676"/>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4000">
                    <a:solidFill>
                      <a:schemeClr val="tx1">
                        <a:lumMod val="95000"/>
                        <a:lumOff val="5000"/>
                      </a:schemeClr>
                    </a:solidFill>
                    <a:latin typeface="黑体" panose="02010609060101010101" charset="-122"/>
                    <a:ea typeface="黑体" panose="02010609060101010101" charset="-122"/>
                    <a:cs typeface="黑体" panose="02010609060101010101" charset="-122"/>
                  </a:rPr>
                  <a:t>第二部分</a:t>
                </a:r>
                <a:endParaRPr kumimoji="1" lang="zh-CN" altLang="en-US" sz="4000">
                  <a:solidFill>
                    <a:schemeClr val="tx1">
                      <a:lumMod val="95000"/>
                      <a:lumOff val="5000"/>
                    </a:schemeClr>
                  </a:solidFill>
                  <a:latin typeface="黑体" panose="02010609060101010101" charset="-122"/>
                  <a:ea typeface="黑体" panose="02010609060101010101" charset="-122"/>
                  <a:cs typeface="黑体" panose="02010609060101010101" charset="-122"/>
                </a:endParaRPr>
              </a:p>
            </p:txBody>
          </p:sp>
          <p:sp>
            <p:nvSpPr>
              <p:cNvPr id="42" name="文本框 41"/>
              <p:cNvSpPr txBox="1"/>
              <p:nvPr>
                <p:custDataLst>
                  <p:tags r:id="rId22"/>
                </p:custDataLst>
              </p:nvPr>
            </p:nvSpPr>
            <p:spPr>
              <a:xfrm>
                <a:off x="6179237" y="1903536"/>
                <a:ext cx="1440833" cy="52191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2800" b="1">
                    <a:solidFill>
                      <a:schemeClr val="tx1">
                        <a:lumMod val="95000"/>
                        <a:lumOff val="5000"/>
                      </a:schemeClr>
                    </a:solidFill>
                    <a:latin typeface="黑体" panose="02010609060101010101" charset="-122"/>
                    <a:ea typeface="黑体" panose="02010609060101010101" charset="-122"/>
                    <a:cs typeface="黑体" panose="02010609060101010101" charset="-122"/>
                  </a:rPr>
                  <a:t>PART</a:t>
                </a:r>
                <a:r>
                  <a:rPr kumimoji="1" lang="zh-CN" altLang="en-US" sz="2800" b="1">
                    <a:solidFill>
                      <a:schemeClr val="tx1">
                        <a:lumMod val="95000"/>
                        <a:lumOff val="5000"/>
                      </a:schemeClr>
                    </a:solidFill>
                    <a:latin typeface="黑体" panose="02010609060101010101" charset="-122"/>
                    <a:ea typeface="黑体" panose="02010609060101010101" charset="-122"/>
                    <a:cs typeface="黑体" panose="02010609060101010101" charset="-122"/>
                  </a:rPr>
                  <a:t> </a:t>
                </a:r>
                <a:r>
                  <a:rPr kumimoji="1" lang="en-US" altLang="zh-CN" sz="2800" b="1">
                    <a:solidFill>
                      <a:schemeClr val="tx1">
                        <a:lumMod val="95000"/>
                        <a:lumOff val="5000"/>
                      </a:schemeClr>
                    </a:solidFill>
                    <a:latin typeface="黑体" panose="02010609060101010101" charset="-122"/>
                    <a:ea typeface="黑体" panose="02010609060101010101" charset="-122"/>
                    <a:cs typeface="黑体" panose="02010609060101010101" charset="-122"/>
                  </a:rPr>
                  <a:t>02</a:t>
                </a:r>
                <a:endParaRPr kumimoji="1" lang="en-US" altLang="zh-CN" sz="2800" b="1">
                  <a:solidFill>
                    <a:schemeClr val="tx1">
                      <a:lumMod val="95000"/>
                      <a:lumOff val="5000"/>
                    </a:schemeClr>
                  </a:solidFill>
                  <a:latin typeface="黑体" panose="02010609060101010101" charset="-122"/>
                  <a:ea typeface="黑体" panose="02010609060101010101" charset="-122"/>
                  <a:cs typeface="黑体" panose="02010609060101010101" charset="-122"/>
                </a:endParaRPr>
              </a:p>
            </p:txBody>
          </p:sp>
          <p:cxnSp>
            <p:nvCxnSpPr>
              <p:cNvPr id="43" name="直线连接符 10"/>
              <p:cNvCxnSpPr/>
              <p:nvPr>
                <p:custDataLst>
                  <p:tags r:id="rId23"/>
                </p:custDataLst>
              </p:nvPr>
            </p:nvCxnSpPr>
            <p:spPr>
              <a:xfrm flipH="1">
                <a:off x="4003017" y="2483325"/>
                <a:ext cx="3804704"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44" name="文本框 43"/>
            <p:cNvSpPr txBox="1"/>
            <p:nvPr>
              <p:custDataLst>
                <p:tags r:id="rId24"/>
              </p:custDataLst>
            </p:nvPr>
          </p:nvSpPr>
          <p:spPr>
            <a:xfrm>
              <a:off x="4572" y="5922"/>
              <a:ext cx="10460" cy="87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kumimoji="1" lang="en-GB" altLang="zh-CN" sz="1000">
                  <a:solidFill>
                    <a:schemeClr val="tx1">
                      <a:lumMod val="95000"/>
                      <a:lumOff val="5000"/>
                    </a:schemeClr>
                  </a:solidFill>
                  <a:latin typeface="黑体" panose="02010609060101010101" charset="-122"/>
                  <a:ea typeface="黑体" panose="02010609060101010101" charset="-122"/>
                  <a:cs typeface="黑体" panose="02010609060101010101" charset="-122"/>
                </a:rPr>
                <a:t>your content is entered here, or by copying your text, select paste in this box and choose to retain only text. your content is typed here, or by copying your text, select paste in this box.</a:t>
              </a:r>
              <a:endParaRPr kumimoji="1" lang="en-GB" altLang="zh-CN" sz="1000">
                <a:solidFill>
                  <a:schemeClr val="tx1">
                    <a:lumMod val="95000"/>
                    <a:lumOff val="5000"/>
                  </a:schemeClr>
                </a:solidFill>
                <a:latin typeface="黑体" panose="02010609060101010101" charset="-122"/>
                <a:ea typeface="黑体" panose="02010609060101010101" charset="-122"/>
                <a:cs typeface="黑体" panose="02010609060101010101" charset="-122"/>
              </a:endParaRPr>
            </a:p>
          </p:txBody>
        </p:sp>
      </p:gr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9" name="文本框 8"/>
          <p:cNvSpPr txBox="1"/>
          <p:nvPr>
            <p:custDataLst>
              <p:tags r:id="rId3"/>
            </p:custDataLst>
          </p:nvPr>
        </p:nvSpPr>
        <p:spPr>
          <a:xfrm>
            <a:off x="1337045" y="1885240"/>
            <a:ext cx="9517909" cy="420999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lnSpc>
                <a:spcPct val="200000"/>
              </a:lnSpc>
              <a:defRPr/>
            </a:pPr>
            <a:r>
              <a:rPr lang="en-US" altLang="zh-CN" sz="2400">
                <a:latin typeface="思源宋体 CN Medium" panose="02020500000000000000" pitchFamily="18" charset="-122"/>
                <a:ea typeface="思源宋体 CN Medium" panose="02020500000000000000" pitchFamily="18" charset="-122"/>
                <a:sym typeface="思源宋体 CN Medium" panose="02020500000000000000" pitchFamily="18" charset="-122"/>
              </a:rPr>
              <a:t>1</a:t>
            </a:r>
            <a:r>
              <a:rPr lang="zh-CN" altLang="en-US" sz="2400">
                <a:latin typeface="思源宋体 CN Medium" panose="02020500000000000000" pitchFamily="18" charset="-122"/>
                <a:ea typeface="思源宋体 CN Medium" panose="02020500000000000000" pitchFamily="18" charset="-122"/>
                <a:sym typeface="思源宋体 CN Medium" panose="02020500000000000000" pitchFamily="18" charset="-122"/>
              </a:rPr>
              <a:t>、教师的责任使命是什么？</a:t>
            </a:r>
            <a:endParaRPr lang="zh-CN" altLang="en-US" sz="2400">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a:p>
            <a:pPr eaLnBrk="1" hangingPunct="1">
              <a:lnSpc>
                <a:spcPct val="200000"/>
              </a:lnSpc>
              <a:spcAft>
                <a:spcPts val="1800"/>
              </a:spcAft>
              <a:buFont typeface="Arial" pitchFamily="34" charset="0"/>
              <a:buNone/>
              <a:defRPr/>
            </a:pPr>
            <a:r>
              <a:rPr lang="en-US" altLang="zh-CN" sz="2400">
                <a:latin typeface="思源宋体 CN Medium" panose="02020500000000000000" pitchFamily="18" charset="-122"/>
                <a:ea typeface="思源宋体 CN Medium" panose="02020500000000000000" pitchFamily="18" charset="-122"/>
                <a:sym typeface="思源宋体 CN Medium" panose="02020500000000000000" pitchFamily="18" charset="-122"/>
              </a:rPr>
              <a:t>(1)</a:t>
            </a:r>
            <a:r>
              <a:rPr lang="zh-CN" altLang="en-US" sz="2400">
                <a:latin typeface="思源宋体 CN Medium" panose="02020500000000000000" pitchFamily="18" charset="-122"/>
                <a:ea typeface="思源宋体 CN Medium" panose="02020500000000000000" pitchFamily="18" charset="-122"/>
                <a:sym typeface="思源宋体 CN Medium" panose="02020500000000000000" pitchFamily="18" charset="-122"/>
              </a:rPr>
              <a:t>教师是人类文明的主要</a:t>
            </a:r>
            <a:r>
              <a:rPr lang="zh-CN" altLang="en-US" sz="2400" u="sng">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传承者</a:t>
            </a:r>
            <a:r>
              <a:rPr lang="zh-CN" altLang="en-US" sz="2400">
                <a:latin typeface="思源宋体 CN Medium" panose="02020500000000000000" pitchFamily="18" charset="-122"/>
                <a:ea typeface="思源宋体 CN Medium" panose="02020500000000000000" pitchFamily="18" charset="-122"/>
                <a:sym typeface="思源宋体 CN Medium" panose="02020500000000000000" pitchFamily="18" charset="-122"/>
              </a:rPr>
              <a:t>之一；</a:t>
            </a:r>
            <a:endParaRPr lang="en-US" altLang="zh-CN" sz="2400">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a:p>
            <a:pPr eaLnBrk="1" hangingPunct="1">
              <a:lnSpc>
                <a:spcPct val="200000"/>
              </a:lnSpc>
              <a:spcAft>
                <a:spcPts val="1800"/>
              </a:spcAft>
              <a:buFont typeface="Arial" pitchFamily="34" charset="0"/>
              <a:buNone/>
              <a:defRPr/>
            </a:pPr>
            <a:r>
              <a:rPr lang="en-US" altLang="zh-CN" sz="2400">
                <a:latin typeface="思源宋体 CN Medium" panose="02020500000000000000" pitchFamily="18" charset="-122"/>
                <a:ea typeface="思源宋体 CN Medium" panose="02020500000000000000" pitchFamily="18" charset="-122"/>
                <a:sym typeface="思源宋体 CN Medium" panose="02020500000000000000" pitchFamily="18" charset="-122"/>
              </a:rPr>
              <a:t>(2)</a:t>
            </a:r>
            <a:r>
              <a:rPr lang="zh-CN" altLang="en-US" sz="2400">
                <a:latin typeface="思源宋体 CN Medium" panose="02020500000000000000" pitchFamily="18" charset="-122"/>
                <a:ea typeface="思源宋体 CN Medium" panose="02020500000000000000" pitchFamily="18" charset="-122"/>
                <a:sym typeface="思源宋体 CN Medium" panose="02020500000000000000" pitchFamily="18" charset="-122"/>
              </a:rPr>
              <a:t>教师是履行教育教学职责的专业人员，承担</a:t>
            </a:r>
            <a:r>
              <a:rPr lang="zh-CN" altLang="en-US" sz="2400" u="sng">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教书育人</a:t>
            </a:r>
            <a:r>
              <a:rPr lang="zh-CN" altLang="en-US" sz="2400">
                <a:latin typeface="思源宋体 CN Medium" panose="02020500000000000000" pitchFamily="18" charset="-122"/>
                <a:ea typeface="思源宋体 CN Medium" panose="02020500000000000000" pitchFamily="18" charset="-122"/>
                <a:sym typeface="思源宋体 CN Medium" panose="02020500000000000000" pitchFamily="18" charset="-122"/>
              </a:rPr>
              <a:t>的使命；</a:t>
            </a:r>
            <a:endParaRPr lang="en-US" altLang="zh-CN" sz="2400">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a:p>
            <a:pPr eaLnBrk="1" hangingPunct="1">
              <a:lnSpc>
                <a:spcPct val="200000"/>
              </a:lnSpc>
              <a:buFont typeface="Arial" pitchFamily="34" charset="0"/>
              <a:buNone/>
              <a:defRPr/>
            </a:pPr>
            <a:r>
              <a:rPr lang="en-US" altLang="zh-CN" sz="2400">
                <a:latin typeface="思源宋体 CN Medium" panose="02020500000000000000" pitchFamily="18" charset="-122"/>
                <a:ea typeface="思源宋体 CN Medium" panose="02020500000000000000" pitchFamily="18" charset="-122"/>
                <a:sym typeface="思源宋体 CN Medium" panose="02020500000000000000" pitchFamily="18" charset="-122"/>
              </a:rPr>
              <a:t>(3)</a:t>
            </a:r>
            <a:r>
              <a:rPr lang="zh-CN" altLang="en-US" sz="2400" u="sng">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时代</a:t>
            </a:r>
            <a:r>
              <a:rPr lang="zh-CN" altLang="en-US" sz="2400">
                <a:latin typeface="思源宋体 CN Medium" panose="02020500000000000000" pitchFamily="18" charset="-122"/>
                <a:ea typeface="思源宋体 CN Medium" panose="02020500000000000000" pitchFamily="18" charset="-122"/>
                <a:sym typeface="思源宋体 CN Medium" panose="02020500000000000000" pitchFamily="18" charset="-122"/>
              </a:rPr>
              <a:t>发展对教师提出了更高的</a:t>
            </a:r>
            <a:r>
              <a:rPr lang="zh-CN" altLang="en-US" sz="2400" u="sng">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要求</a:t>
            </a:r>
            <a:r>
              <a:rPr lang="zh-CN" altLang="en-US" sz="2400">
                <a:latin typeface="思源宋体 CN Medium" panose="02020500000000000000" pitchFamily="18" charset="-122"/>
                <a:ea typeface="思源宋体 CN Medium" panose="02020500000000000000" pitchFamily="18" charset="-122"/>
                <a:sym typeface="思源宋体 CN Medium" panose="02020500000000000000" pitchFamily="18" charset="-122"/>
              </a:rPr>
              <a:t>。</a:t>
            </a:r>
            <a:endParaRPr lang="en-US" altLang="zh-CN" sz="2400">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a:p>
            <a:pPr marL="342900" indent="-342900" eaLnBrk="1" hangingPunct="1">
              <a:lnSpc>
                <a:spcPct val="200000"/>
              </a:lnSpc>
              <a:spcBef>
                <a:spcPct val="20000"/>
              </a:spcBef>
              <a:buFont typeface="Arial" pitchFamily="34" charset="0"/>
              <a:buNone/>
              <a:defRPr/>
            </a:pPr>
            <a:r>
              <a:rPr lang="zh-CN" altLang="en-US" sz="2400">
                <a:latin typeface="思源宋体 CN Medium" panose="02020500000000000000" pitchFamily="18" charset="-122"/>
                <a:ea typeface="思源宋体 CN Medium" panose="02020500000000000000" pitchFamily="18" charset="-122"/>
                <a:sym typeface="思源宋体 CN Medium" panose="02020500000000000000" pitchFamily="18" charset="-122"/>
              </a:rPr>
              <a:t>（四有好老师：有理想信念、有道德情操、有扎实学识、有仁爱之心）</a:t>
            </a:r>
            <a:endParaRPr lang="en-US" altLang="zh-CN" sz="2400">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2" name="圆角矩形标注 1"/>
          <p:cNvSpPr/>
          <p:nvPr>
            <p:custDataLst>
              <p:tags r:id="rId4"/>
            </p:custDataLst>
          </p:nvPr>
        </p:nvSpPr>
        <p:spPr>
          <a:xfrm>
            <a:off x="7144198" y="2674305"/>
            <a:ext cx="1648927" cy="586131"/>
          </a:xfrm>
          <a:prstGeom prst="wedgeRoundRectCallout">
            <a:avLst>
              <a:gd name="adj1" fmla="val -73376"/>
              <a:gd name="adj2" fmla="val 14005"/>
              <a:gd name="adj3" fmla="val 16667"/>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eaLnBrk="1" hangingPunct="1">
              <a:defRPr/>
            </a:pPr>
            <a:r>
              <a:rPr lang="zh-CN" altLang="en-US" sz="2400" b="1">
                <a:solidFill>
                  <a:schemeClr val="tx1"/>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传承文明</a:t>
            </a:r>
            <a:endParaRPr lang="zh-CN" altLang="en-US" sz="2400" b="1">
              <a:solidFill>
                <a:schemeClr val="tx1"/>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10" name="文本框 9"/>
          <p:cNvSpPr txBox="1"/>
          <p:nvPr>
            <p:custDataLst>
              <p:tags r:id="rId5"/>
            </p:custDataLst>
          </p:nvPr>
        </p:nvSpPr>
        <p:spPr>
          <a:xfrm>
            <a:off x="1132431" y="1423575"/>
            <a:ext cx="5381295" cy="461665"/>
          </a:xfrm>
          <a:prstGeom prst="rect">
            <a:avLst/>
          </a:prstGeom>
          <a:noFill/>
        </p:spPr>
        <p:txBody>
          <a:bodyPr wrap="square" lIns="91440" tIns="45720" rIns="91440" bIns="45720" rtlCol="0">
            <a:sp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buFont typeface="Arial" pitchFamily="34" charset="0"/>
              <a:buChar char="•"/>
            </a:pPr>
            <a:r>
              <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rPr>
              <a:t>了解教师职业</a:t>
            </a:r>
            <a:endPar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11" name="文本框 14"/>
          <p:cNvSpPr/>
          <p:nvPr>
            <p:custDataLst>
              <p:tags r:id="rId6"/>
            </p:custDataLst>
          </p:nvPr>
        </p:nvSpPr>
        <p:spPr>
          <a:xfrm>
            <a:off x="5169172" y="620688"/>
            <a:ext cx="1853656" cy="46037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dist"/>
            <a:r>
              <a:rPr kumimoji="1" lang="zh-CN" altLang="en-US" sz="2400">
                <a:latin typeface="黑体" panose="02010609060101010101" charset="-122"/>
                <a:ea typeface="黑体" panose="02010609060101010101" charset="-122"/>
                <a:sym typeface="+mn-ea"/>
              </a:rPr>
              <a:t>新知讲解</a:t>
            </a:r>
            <a:endParaRPr lang="en-US" altLang="zh-CN" sz="2400" b="1">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12" name="圆角矩形标注 1"/>
          <p:cNvSpPr/>
          <p:nvPr>
            <p:custDataLst>
              <p:tags r:id="rId7"/>
            </p:custDataLst>
          </p:nvPr>
        </p:nvSpPr>
        <p:spPr>
          <a:xfrm>
            <a:off x="9410641" y="3050000"/>
            <a:ext cx="1648927" cy="586131"/>
          </a:xfrm>
          <a:prstGeom prst="wedgeRoundRectCallout">
            <a:avLst>
              <a:gd name="adj1" fmla="val -72731"/>
              <a:gd name="adj2" fmla="val 52100"/>
              <a:gd name="adj3" fmla="val 16667"/>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eaLnBrk="1" hangingPunct="1">
              <a:defRPr/>
            </a:pPr>
            <a:r>
              <a:rPr lang="zh-CN" altLang="en-US" sz="2400" b="1">
                <a:solidFill>
                  <a:schemeClr val="tx1"/>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教书育人</a:t>
            </a:r>
            <a:endParaRPr lang="zh-CN" altLang="en-US" sz="2400" b="1">
              <a:solidFill>
                <a:schemeClr val="tx1"/>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13" name="圆角矩形标注 1"/>
          <p:cNvSpPr/>
          <p:nvPr>
            <p:custDataLst>
              <p:tags r:id="rId8"/>
            </p:custDataLst>
          </p:nvPr>
        </p:nvSpPr>
        <p:spPr>
          <a:xfrm>
            <a:off x="6905401" y="4719300"/>
            <a:ext cx="1648927" cy="586131"/>
          </a:xfrm>
          <a:prstGeom prst="wedgeRoundRectCallout">
            <a:avLst>
              <a:gd name="adj1" fmla="val -65638"/>
              <a:gd name="adj2" fmla="val 10377"/>
              <a:gd name="adj3" fmla="val 16667"/>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eaLnBrk="1" hangingPunct="1">
              <a:defRPr/>
            </a:pPr>
            <a:r>
              <a:rPr lang="zh-CN" altLang="en-US" sz="2400" b="1">
                <a:solidFill>
                  <a:schemeClr val="tx1"/>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时代要求</a:t>
            </a:r>
            <a:endParaRPr lang="zh-CN" altLang="en-US" sz="2400" b="1">
              <a:solidFill>
                <a:schemeClr val="tx1"/>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4"/>
          <p:cNvSpPr/>
          <p:nvPr>
            <p:custDataLst>
              <p:tags r:id="rId3"/>
            </p:custDataLst>
          </p:nvPr>
        </p:nvSpPr>
        <p:spPr>
          <a:xfrm>
            <a:off x="5169172" y="620688"/>
            <a:ext cx="1853656" cy="46037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dist"/>
            <a:r>
              <a:rPr kumimoji="1" lang="zh-CN" altLang="en-US" sz="2400">
                <a:latin typeface="黑体" panose="02010609060101010101" charset="-122"/>
                <a:ea typeface="黑体" panose="02010609060101010101" charset="-122"/>
                <a:sym typeface="+mn-ea"/>
              </a:rPr>
              <a:t>新知讲解</a:t>
            </a:r>
            <a:endParaRPr lang="en-US" altLang="zh-CN" sz="2400" b="1">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graphicFrame>
        <p:nvGraphicFramePr>
          <p:cNvPr id="3" name="图示 2"/>
          <p:cNvGraphicFramePr/>
          <p:nvPr>
            <p:custDataLst>
              <p:tags r:id="rId4"/>
            </p:custDataLst>
          </p:nvPr>
        </p:nvGraphicFramePr>
        <p:xfrm>
          <a:off x="1068070" y="2213840"/>
          <a:ext cx="10055860" cy="4148455"/>
        </p:xfrm>
        <a:graphic>
          <a:graphicData uri="http://schemas.openxmlformats.org/drawingml/2006/diagram">
            <dgm:relIds xmlns:dgm="http://schemas.openxmlformats.org/drawingml/2006/diagram" r:dm="rId6" r:lo="rId7" r:qs="rId8" r:cs="rId9"/>
          </a:graphicData>
        </a:graphic>
      </p:graphicFrame>
      <p:sp>
        <p:nvSpPr>
          <p:cNvPr id="18" name="文本框 4"/>
          <p:cNvSpPr txBox="1"/>
          <p:nvPr>
            <p:custDataLst>
              <p:tags r:id="rId10"/>
            </p:custDataLst>
          </p:nvPr>
        </p:nvSpPr>
        <p:spPr>
          <a:xfrm>
            <a:off x="1414130" y="1512940"/>
            <a:ext cx="6097772" cy="46166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rPr>
              <a:t>希望你们能理解老师的辛苦与不容易！</a:t>
            </a:r>
            <a:endParaRPr lang="zh-CN" altLang="en-US" sz="2400"/>
          </a:p>
        </p:txBody>
      </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 presetClass="entr" presetSubtype="32" dur="500" fill="hold" grpId="0" nodeType="clickEffect">
                                  <p:stCondLst>
                                    <p:cond delay="0"/>
                                  </p:stCondLst>
                                  <p:childTnLst>
                                    <p:set>
                                      <p:cBhvr>
                                        <p:cTn id="6" dur="500" fill="hold">
                                          <p:stCondLst>
                                            <p:cond delay="0"/>
                                          </p:stCondLst>
                                        </p:cTn>
                                        <p:tgtEl>
                                          <p:spTgt spid="3"/>
                                        </p:tgtEl>
                                        <p:attrNameLst>
                                          <p:attrName>style.visibility</p:attrName>
                                        </p:attrNameLst>
                                      </p:cBhvr>
                                      <p:to>
                                        <p:strVal val="visible"/>
                                      </p:to>
                                    </p:set>
                                    <p:animEffect transition="in" filter="box(out)">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custDataLst>
            <p:tags r:id="rId2"/>
          </p:custDataLst>
        </p:nvPr>
      </p:nvGrpSpPr>
      <p:grpSpPr>
        <a:xfrm>
          <a:off x="0" y="0"/>
          <a:ext cx="0" cy="0"/>
        </a:xfrm>
      </p:grpSpPr>
      <p:sp>
        <p:nvSpPr>
          <p:cNvPr id="2" name="New shape" title=""/>
          <p:cNvSpPr/>
          <p:nvPr>
            <p:custDataLst>
              <p:tags r:id="rId3"/>
            </p:custDataLst>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4"/>
              </a:rPr>
              <a:t>https://d.book118.com/055140122014011040</a:t>
            </a:r>
          </a:p>
        </p:txBody>
      </p:sp>
    </p:spTree>
  </p:cSld>
  <p:clrMapOvr>
    <a:masterClrMapping/>
  </p:clrMapOvr>
  <p:transition/>
  <p:timing/>
</p:sld>
</file>

<file path=ppt/tags/tag1.xml><?xml version="1.0" encoding="utf-8"?>
<p:tagLst xmlns:p="http://schemas.openxmlformats.org/presentationml/2006/main">
  <p:tag name="AS_UNIQUEID" val="2903"/>
</p:tagLst>
</file>

<file path=ppt/tags/tag2.xml><?xml version="1.0" encoding="utf-8"?>
<p:tagLst xmlns:p="http://schemas.openxmlformats.org/presentationml/2006/main">
  <p:tag name="AS_UNIQUEID" val="2904"/>
</p:tagLst>
</file>

<file path=ppt/tags/tag3.xml><?xml version="1.0" encoding="utf-8"?>
<p:tagLst xmlns:p="http://schemas.openxmlformats.org/presentationml/2006/main">
  <p:tag name="AS_UNIQUEID" val="2905"/>
</p:tagLst>
</file>

<file path=ppt/tags/tag4.xml><?xml version="1.0" encoding="utf-8"?>
<p:tagLst xmlns:p="http://schemas.openxmlformats.org/presentationml/2006/main">
  <p:tag name="AS_UNIQUEID" val="2906"/>
</p:tagLst>
</file>

<file path=ppt/tags/tag5.xml><?xml version="1.0" encoding="utf-8"?>
<p:tagLst xmlns:p="http://schemas.openxmlformats.org/presentationml/2006/main">
  <p:tag name="AS_UNIQUEID" val="2907"/>
</p:tagLst>
</file>

<file path=ppt/tags/tag6.xml><?xml version="1.0" encoding="utf-8"?>
<p:tagLst xmlns:p="http://schemas.openxmlformats.org/presentationml/2006/main">
  <p:tag name="AS_UNIQUEID" val="2908"/>
</p:tagLst>
</file>

<file path=ppt/tags/tag7.xml><?xml version="1.0" encoding="utf-8"?>
<p:tagLst xmlns:p="http://schemas.openxmlformats.org/presentationml/2006/main">
  <p:tag name="AS_UNIQUEID" val="2909"/>
</p:tagLst>
</file>

<file path=ppt/tags/tag8.xml><?xml version="1.0" encoding="utf-8"?>
<p:tagLst xmlns:p="http://schemas.openxmlformats.org/presentationml/2006/main">
  <p:tag name="AS_UNIQUEID" val="2910"/>
</p:tagLst>
</file>

<file path=ppt/tags/tag9.xml><?xml version="1.0" encoding="utf-8"?>
<p:tagLst xmlns:p="http://schemas.openxmlformats.org/presentationml/2006/main">
  <p:tag name="AS_UNIQUEID" val="2911"/>
</p:tagLst>
</file>

<file path=ppt/tags/tag10.xml><?xml version="1.0" encoding="utf-8"?>
<p:tagLst xmlns:p="http://schemas.openxmlformats.org/presentationml/2006/main">
  <p:tag name="AS_UNIQUEID" val="2912"/>
</p:tagLst>
</file>

<file path=ppt/tags/tag11.xml><?xml version="1.0" encoding="utf-8"?>
<p:tagLst xmlns:p="http://schemas.openxmlformats.org/presentationml/2006/main">
  <p:tag name="AS_UNIQUEID" val="2913"/>
</p:tagLst>
</file>

<file path=ppt/tags/tag12.xml><?xml version="1.0" encoding="utf-8"?>
<p:tagLst xmlns:p="http://schemas.openxmlformats.org/presentationml/2006/main">
  <p:tag name="AS_UNIQUEID" val="2914"/>
</p:tagLst>
</file>

<file path=ppt/tags/tag13.xml><?xml version="1.0" encoding="utf-8"?>
<p:tagLst xmlns:p="http://schemas.openxmlformats.org/presentationml/2006/main">
  <p:tag name="AS_UNIQUEID" val="2915"/>
</p:tagLst>
</file>

<file path=ppt/tags/tag14.xml><?xml version="1.0" encoding="utf-8"?>
<p:tagLst xmlns:p="http://schemas.openxmlformats.org/presentationml/2006/main">
  <p:tag name="AS_UNIQUEID" val="2916"/>
</p:tagLst>
</file>

<file path=ppt/tags/tag15.xml><?xml version="1.0" encoding="utf-8"?>
<p:tagLst xmlns:p="http://schemas.openxmlformats.org/presentationml/2006/main">
  <p:tag name="AS_UNIQUEID" val="2917"/>
</p:tagLst>
</file>

<file path=ppt/tags/tag16.xml><?xml version="1.0" encoding="utf-8"?>
<p:tagLst xmlns:p="http://schemas.openxmlformats.org/presentationml/2006/main">
  <p:tag name="AS_UNIQUEID" val="2918"/>
</p:tagLst>
</file>

<file path=ppt/tags/tag17.xml><?xml version="1.0" encoding="utf-8"?>
<p:tagLst xmlns:p="http://schemas.openxmlformats.org/presentationml/2006/main">
  <p:tag name="AS_UNIQUEID" val="2919"/>
</p:tagLst>
</file>

<file path=ppt/tags/tag18.xml><?xml version="1.0" encoding="utf-8"?>
<p:tagLst xmlns:p="http://schemas.openxmlformats.org/presentationml/2006/main">
  <p:tag name="AS_UNIQUEID" val="2920"/>
</p:tagLst>
</file>

<file path=ppt/tags/tag19.xml><?xml version="1.0" encoding="utf-8"?>
<p:tagLst xmlns:p="http://schemas.openxmlformats.org/presentationml/2006/main">
  <p:tag name="AS_UNIQUEID" val="2921"/>
</p:tagLst>
</file>

<file path=ppt/tags/tag20.xml><?xml version="1.0" encoding="utf-8"?>
<p:tagLst xmlns:p="http://schemas.openxmlformats.org/presentationml/2006/main">
  <p:tag name="AS_UNIQUEID" val="2922"/>
</p:tagLst>
</file>

<file path=ppt/tags/tag21.xml><?xml version="1.0" encoding="utf-8"?>
<p:tagLst xmlns:p="http://schemas.openxmlformats.org/presentationml/2006/main">
  <p:tag name="AS_UNIQUEID" val="2923"/>
</p:tagLst>
</file>

<file path=ppt/tags/tag22.xml><?xml version="1.0" encoding="utf-8"?>
<p:tagLst xmlns:p="http://schemas.openxmlformats.org/presentationml/2006/main">
  <p:tag name="AS_UNIQUEID" val="2924"/>
</p:tagLst>
</file>

<file path=ppt/tags/tag23.xml><?xml version="1.0" encoding="utf-8"?>
<p:tagLst xmlns:p="http://schemas.openxmlformats.org/presentationml/2006/main">
  <p:tag name="AS_UNIQUEID" val="2925"/>
</p:tagLst>
</file>

<file path=ppt/tags/tag24.xml><?xml version="1.0" encoding="utf-8"?>
<p:tagLst xmlns:p="http://schemas.openxmlformats.org/presentationml/2006/main">
  <p:tag name="AS_UNIQUEID" val="2926"/>
</p:tagLst>
</file>

<file path=ppt/tags/tag25.xml><?xml version="1.0" encoding="utf-8"?>
<p:tagLst xmlns:p="http://schemas.openxmlformats.org/presentationml/2006/main">
  <p:tag name="AS_UNIQUEID" val="2927"/>
</p:tagLst>
</file>

<file path=ppt/tags/tag26.xml><?xml version="1.0" encoding="utf-8"?>
<p:tagLst xmlns:p="http://schemas.openxmlformats.org/presentationml/2006/main">
  <p:tag name="AS_UNIQUEID" val="2928"/>
</p:tagLst>
</file>

<file path=ppt/tags/tag27.xml><?xml version="1.0" encoding="utf-8"?>
<p:tagLst xmlns:p="http://schemas.openxmlformats.org/presentationml/2006/main">
  <p:tag name="AS_UNIQUEID" val="2929"/>
</p:tagLst>
</file>

<file path=ppt/tags/tag28.xml><?xml version="1.0" encoding="utf-8"?>
<p:tagLst xmlns:p="http://schemas.openxmlformats.org/presentationml/2006/main">
  <p:tag name="AS_UNIQUEID" val="2930"/>
</p:tagLst>
</file>

<file path=ppt/tags/tag29.xml><?xml version="1.0" encoding="utf-8"?>
<p:tagLst xmlns:p="http://schemas.openxmlformats.org/presentationml/2006/main">
  <p:tag name="AS_UNIQUEID" val="2931"/>
</p:tagLst>
</file>

<file path=ppt/tags/tag30.xml><?xml version="1.0" encoding="utf-8"?>
<p:tagLst xmlns:p="http://schemas.openxmlformats.org/presentationml/2006/main">
  <p:tag name="AS_UNIQUEID" val="2932"/>
</p:tagLst>
</file>

<file path=ppt/tags/tag31.xml><?xml version="1.0" encoding="utf-8"?>
<p:tagLst xmlns:p="http://schemas.openxmlformats.org/presentationml/2006/main">
  <p:tag name="AS_UNIQUEID" val="2933"/>
</p:tagLst>
</file>

<file path=ppt/tags/tag32.xml><?xml version="1.0" encoding="utf-8"?>
<p:tagLst xmlns:p="http://schemas.openxmlformats.org/presentationml/2006/main">
  <p:tag name="AS_UNIQUEID" val="2934"/>
</p:tagLst>
</file>

<file path=ppt/tags/tag33.xml><?xml version="1.0" encoding="utf-8"?>
<p:tagLst xmlns:p="http://schemas.openxmlformats.org/presentationml/2006/main">
  <p:tag name="AS_UNIQUEID" val="2935"/>
</p:tagLst>
</file>

<file path=ppt/tags/tag34.xml><?xml version="1.0" encoding="utf-8"?>
<p:tagLst xmlns:p="http://schemas.openxmlformats.org/presentationml/2006/main">
  <p:tag name="AS_UNIQUEID" val="2936"/>
</p:tagLst>
</file>

<file path=ppt/tags/tag35.xml><?xml version="1.0" encoding="utf-8"?>
<p:tagLst xmlns:p="http://schemas.openxmlformats.org/presentationml/2006/main">
  <p:tag name="AS_UNIQUEID" val="2937"/>
</p:tagLst>
</file>

<file path=ppt/tags/tag36.xml><?xml version="1.0" encoding="utf-8"?>
<p:tagLst xmlns:p="http://schemas.openxmlformats.org/presentationml/2006/main">
  <p:tag name="AS_UNIQUEID" val="2938"/>
</p:tagLst>
</file>

<file path=ppt/tags/tag37.xml><?xml version="1.0" encoding="utf-8"?>
<p:tagLst xmlns:p="http://schemas.openxmlformats.org/presentationml/2006/main">
  <p:tag name="AS_UNIQUEID" val="2939"/>
</p:tagLst>
</file>

<file path=ppt/tags/tag38.xml><?xml version="1.0" encoding="utf-8"?>
<p:tagLst xmlns:p="http://schemas.openxmlformats.org/presentationml/2006/main">
  <p:tag name="AS_UNIQUEID" val="2940"/>
</p:tagLst>
</file>

<file path=ppt/tags/tag39.xml><?xml version="1.0" encoding="utf-8"?>
<p:tagLst xmlns:p="http://schemas.openxmlformats.org/presentationml/2006/main">
  <p:tag name="AS_UNIQUEID" val="2941"/>
</p:tagLst>
</file>

<file path=ppt/tags/tag40.xml><?xml version="1.0" encoding="utf-8"?>
<p:tagLst xmlns:p="http://schemas.openxmlformats.org/presentationml/2006/main">
  <p:tag name="AS_UNIQUEID" val="2942"/>
</p:tagLst>
</file>

<file path=ppt/tags/tag41.xml><?xml version="1.0" encoding="utf-8"?>
<p:tagLst xmlns:p="http://schemas.openxmlformats.org/presentationml/2006/main">
  <p:tag name="AS_UNIQUEID" val="2943"/>
</p:tagLst>
</file>

<file path=ppt/tags/tag42.xml><?xml version="1.0" encoding="utf-8"?>
<p:tagLst xmlns:p="http://schemas.openxmlformats.org/presentationml/2006/main">
  <p:tag name="AS_UNIQUEID" val="2944"/>
</p:tagLst>
</file>

<file path=ppt/tags/tag43.xml><?xml version="1.0" encoding="utf-8"?>
<p:tagLst xmlns:p="http://schemas.openxmlformats.org/presentationml/2006/main">
  <p:tag name="AS_UNIQUEID" val="2945"/>
</p:tagLst>
</file>

<file path=ppt/tags/tag44.xml><?xml version="1.0" encoding="utf-8"?>
<p:tagLst xmlns:p="http://schemas.openxmlformats.org/presentationml/2006/main">
  <p:tag name="AS_UNIQUEID" val="2946"/>
</p:tagLst>
</file>

<file path=ppt/tags/tag45.xml><?xml version="1.0" encoding="utf-8"?>
<p:tagLst xmlns:p="http://schemas.openxmlformats.org/presentationml/2006/main">
  <p:tag name="AS_UNIQUEID" val="2947"/>
</p:tagLst>
</file>

<file path=ppt/tags/tag46.xml><?xml version="1.0" encoding="utf-8"?>
<p:tagLst xmlns:p="http://schemas.openxmlformats.org/presentationml/2006/main">
  <p:tag name="AS_UNIQUEID" val="2948"/>
</p:tagLst>
</file>

<file path=ppt/tags/tag47.xml><?xml version="1.0" encoding="utf-8"?>
<p:tagLst xmlns:p="http://schemas.openxmlformats.org/presentationml/2006/main">
  <p:tag name="AS_UNIQUEID" val="2949"/>
</p:tagLst>
</file>

<file path=ppt/tags/tag48.xml><?xml version="1.0" encoding="utf-8"?>
<p:tagLst xmlns:p="http://schemas.openxmlformats.org/presentationml/2006/main">
  <p:tag name="AS_UNIQUEID" val="2950"/>
</p:tagLst>
</file>

<file path=ppt/tags/tag49.xml><?xml version="1.0" encoding="utf-8"?>
<p:tagLst xmlns:p="http://schemas.openxmlformats.org/presentationml/2006/main">
  <p:tag name="AS_UNIQUEID" val="2951"/>
</p:tagLst>
</file>

<file path=ppt/tags/tag50.xml><?xml version="1.0" encoding="utf-8"?>
<p:tagLst xmlns:p="http://schemas.openxmlformats.org/presentationml/2006/main">
  <p:tag name="AS_UNIQUEID" val="2952"/>
</p:tagLst>
</file>

<file path=ppt/tags/tag51.xml><?xml version="1.0" encoding="utf-8"?>
<p:tagLst xmlns:p="http://schemas.openxmlformats.org/presentationml/2006/main">
  <p:tag name="AS_UNIQUEID" val="2953"/>
</p:tagLst>
</file>

<file path=ppt/tags/tag52.xml><?xml version="1.0" encoding="utf-8"?>
<p:tagLst xmlns:p="http://schemas.openxmlformats.org/presentationml/2006/main">
  <p:tag name="AS_UNIQUEID" val="2954"/>
</p:tagLst>
</file>

<file path=ppt/tags/tag53.xml><?xml version="1.0" encoding="utf-8"?>
<p:tagLst xmlns:p="http://schemas.openxmlformats.org/presentationml/2006/main">
  <p:tag name="AS_UNIQUEID" val="2955"/>
</p:tagLst>
</file>

<file path=ppt/tags/tag54.xml><?xml version="1.0" encoding="utf-8"?>
<p:tagLst xmlns:p="http://schemas.openxmlformats.org/presentationml/2006/main">
  <p:tag name="AS_UNIQUEID" val="2956"/>
</p:tagLst>
</file>

<file path=ppt/tags/tag55.xml><?xml version="1.0" encoding="utf-8"?>
<p:tagLst xmlns:p="http://schemas.openxmlformats.org/presentationml/2006/main">
  <p:tag name="AS_UNIQUEID" val="2957"/>
</p:tagLst>
</file>

<file path=ppt/tags/tag56.xml><?xml version="1.0" encoding="utf-8"?>
<p:tagLst xmlns:p="http://schemas.openxmlformats.org/presentationml/2006/main">
  <p:tag name="AS_UNIQUEID" val="2958"/>
</p:tagLst>
</file>

<file path=ppt/tags/tag57.xml><?xml version="1.0" encoding="utf-8"?>
<p:tagLst xmlns:p="http://schemas.openxmlformats.org/presentationml/2006/main">
  <p:tag name="AS_UNIQUEID" val="2959"/>
</p:tagLst>
</file>

<file path=ppt/tags/tag58.xml><?xml version="1.0" encoding="utf-8"?>
<p:tagLst xmlns:p="http://schemas.openxmlformats.org/presentationml/2006/main">
  <p:tag name="AS_UNIQUEID" val="2960"/>
</p:tagLst>
</file>

<file path=ppt/tags/tag59.xml><?xml version="1.0" encoding="utf-8"?>
<p:tagLst xmlns:p="http://schemas.openxmlformats.org/presentationml/2006/main">
  <p:tag name="AS_UNIQUEID" val="2961"/>
</p:tagLst>
</file>

<file path=ppt/tags/tag60.xml><?xml version="1.0" encoding="utf-8"?>
<p:tagLst xmlns:p="http://schemas.openxmlformats.org/presentationml/2006/main">
  <p:tag name="AS_UNIQUEID" val="2962"/>
</p:tagLst>
</file>

<file path=ppt/tags/tag61.xml><?xml version="1.0" encoding="utf-8"?>
<p:tagLst xmlns:p="http://schemas.openxmlformats.org/presentationml/2006/main">
  <p:tag name="AS_UNIQUEID" val="2963"/>
</p:tagLst>
</file>

<file path=ppt/tags/tag62.xml><?xml version="1.0" encoding="utf-8"?>
<p:tagLst xmlns:p="http://schemas.openxmlformats.org/presentationml/2006/main">
  <p:tag name="AS_UNIQUEID" val="2964"/>
</p:tagLst>
</file>

<file path=ppt/tags/tag63.xml><?xml version="1.0" encoding="utf-8"?>
<p:tagLst xmlns:p="http://schemas.openxmlformats.org/presentationml/2006/main">
  <p:tag name="AS_UNIQUEID" val="2965"/>
</p:tagLst>
</file>

<file path=ppt/tags/tag64.xml><?xml version="1.0" encoding="utf-8"?>
<p:tagLst xmlns:p="http://schemas.openxmlformats.org/presentationml/2006/main">
  <p:tag name="AS_UNIQUEID" val="2966"/>
</p:tagLst>
</file>

<file path=ppt/tags/tag65.xml><?xml version="1.0" encoding="utf-8"?>
<p:tagLst xmlns:p="http://schemas.openxmlformats.org/presentationml/2006/main">
  <p:tag name="AS_UNIQUEID" val="2967"/>
</p:tagLst>
</file>

<file path=ppt/tags/tag66.xml><?xml version="1.0" encoding="utf-8"?>
<p:tagLst xmlns:p="http://schemas.openxmlformats.org/presentationml/2006/main">
  <p:tag name="AS_UNIQUEID" val="2968"/>
</p:tagLst>
</file>

<file path=ppt/tags/tag67.xml><?xml version="1.0" encoding="utf-8"?>
<p:tagLst xmlns:p="http://schemas.openxmlformats.org/presentationml/2006/main">
  <p:tag name="AS_UNIQUEID" val="2969"/>
</p:tagLst>
</file>

<file path=ppt/tags/tag68.xml><?xml version="1.0" encoding="utf-8"?>
<p:tagLst xmlns:p="http://schemas.openxmlformats.org/presentationml/2006/main">
  <p:tag name="AS_UNIQUEID" val="2970"/>
</p:tagLst>
</file>

<file path=ppt/tags/tag69.xml><?xml version="1.0" encoding="utf-8"?>
<p:tagLst xmlns:p="http://schemas.openxmlformats.org/presentationml/2006/main">
  <p:tag name="AS_UNIQUEID" val="2971"/>
</p:tagLst>
</file>

<file path=ppt/tags/tag70.xml><?xml version="1.0" encoding="utf-8"?>
<p:tagLst xmlns:p="http://schemas.openxmlformats.org/presentationml/2006/main">
  <p:tag name="AS_UNIQUEID" val="2972"/>
</p:tagLst>
</file>

<file path=ppt/tags/tag71.xml><?xml version="1.0" encoding="utf-8"?>
<p:tagLst xmlns:p="http://schemas.openxmlformats.org/presentationml/2006/main">
  <p:tag name="AS_UNIQUEID" val="2973"/>
</p:tagLst>
</file>

<file path=ppt/tags/tag72.xml><?xml version="1.0" encoding="utf-8"?>
<p:tagLst xmlns:p="http://schemas.openxmlformats.org/presentationml/2006/main">
  <p:tag name="AS_UNIQUEID" val="2974"/>
</p:tagLst>
</file>

<file path=ppt/tags/tag73.xml><?xml version="1.0" encoding="utf-8"?>
<p:tagLst xmlns:p="http://schemas.openxmlformats.org/presentationml/2006/main">
  <p:tag name="AS_UNIQUEID" val="2975"/>
</p:tagLst>
</file>

<file path=ppt/tags/tag74.xml><?xml version="1.0" encoding="utf-8"?>
<p:tagLst xmlns:p="http://schemas.openxmlformats.org/presentationml/2006/main">
  <p:tag name="AS_UNIQUEID" val="2976"/>
</p:tagLst>
</file>

<file path=ppt/tags/tag75.xml><?xml version="1.0" encoding="utf-8"?>
<p:tagLst xmlns:p="http://schemas.openxmlformats.org/presentationml/2006/main">
  <p:tag name="AS_UNIQUEID" val="2977"/>
</p:tagLst>
</file>

<file path=ppt/tags/tag76.xml><?xml version="1.0" encoding="utf-8"?>
<p:tagLst xmlns:p="http://schemas.openxmlformats.org/presentationml/2006/main">
  <p:tag name="AS_UNIQUEID" val="2776"/>
</p:tagLst>
</file>

<file path=ppt/tags/tag77.xml><?xml version="1.0" encoding="utf-8"?>
<p:tagLst xmlns:p="http://schemas.openxmlformats.org/presentationml/2006/main">
  <p:tag name="AS_UNIQUEID" val="2777"/>
</p:tagLst>
</file>

<file path=ppt/tags/tag78.xml><?xml version="1.0" encoding="utf-8"?>
<p:tagLst xmlns:p="http://schemas.openxmlformats.org/presentationml/2006/main">
  <p:tag name="AS_UNIQUEID" val="2778"/>
</p:tagLst>
</file>

<file path=ppt/tags/tag79.xml><?xml version="1.0" encoding="utf-8"?>
<p:tagLst xmlns:p="http://schemas.openxmlformats.org/presentationml/2006/main">
  <p:tag name="AS_UNIQUEID" val="2779"/>
</p:tagLst>
</file>

<file path=ppt/tags/tag80.xml><?xml version="1.0" encoding="utf-8"?>
<p:tagLst xmlns:p="http://schemas.openxmlformats.org/presentationml/2006/main">
  <p:tag name="AS_UNIQUEID" val="2780"/>
</p:tagLst>
</file>

<file path=ppt/tags/tag81.xml><?xml version="1.0" encoding="utf-8"?>
<p:tagLst xmlns:p="http://schemas.openxmlformats.org/presentationml/2006/main">
  <p:tag name="AS_UNIQUEID" val="2781"/>
</p:tagLst>
</file>

<file path=ppt/tags/tag82.xml><?xml version="1.0" encoding="utf-8"?>
<p:tagLst xmlns:p="http://schemas.openxmlformats.org/presentationml/2006/main">
  <p:tag name="AS_UNIQUEID" val="2782"/>
</p:tagLst>
</file>

<file path=ppt/tags/tag83.xml><?xml version="1.0" encoding="utf-8"?>
<p:tagLst xmlns:p="http://schemas.openxmlformats.org/presentationml/2006/main">
  <p:tag name="AS_UNIQUEID" val="2783"/>
</p:tagLst>
</file>

<file path=ppt/tags/tag84.xml><?xml version="1.0" encoding="utf-8"?>
<p:tagLst xmlns:p="http://schemas.openxmlformats.org/presentationml/2006/main">
  <p:tag name="AS_UNIQUEID" val="2784"/>
</p:tagLst>
</file>

<file path=ppt/tags/tag85.xml><?xml version="1.0" encoding="utf-8"?>
<p:tagLst xmlns:p="http://schemas.openxmlformats.org/presentationml/2006/main">
  <p:tag name="AS_UNIQUEID" val="2785"/>
</p:tagLst>
</file>

<file path=ppt/tags/tag86.xml><?xml version="1.0" encoding="utf-8"?>
<p:tagLst xmlns:p="http://schemas.openxmlformats.org/presentationml/2006/main">
  <p:tag name="AS_UNIQUEID" val="2786"/>
</p:tagLst>
</file>

<file path=ppt/tags/tag87.xml><?xml version="1.0" encoding="utf-8"?>
<p:tagLst xmlns:p="http://schemas.openxmlformats.org/presentationml/2006/main">
  <p:tag name="AS_UNIQUEID" val="2787"/>
</p:tagLst>
</file>

<file path=ppt/tags/tag88.xml><?xml version="1.0" encoding="utf-8"?>
<p:tagLst xmlns:p="http://schemas.openxmlformats.org/presentationml/2006/main">
  <p:tag name="AS_UNIQUEID" val="2788"/>
</p:tagLst>
</file>

<file path=ppt/tags/tag89.xml><?xml version="1.0" encoding="utf-8"?>
<p:tagLst xmlns:p="http://schemas.openxmlformats.org/presentationml/2006/main">
  <p:tag name="AS_UNIQUEID" val="2789"/>
</p:tagLst>
</file>

<file path=ppt/tags/tag90.xml><?xml version="1.0" encoding="utf-8"?>
<p:tagLst xmlns:p="http://schemas.openxmlformats.org/presentationml/2006/main">
  <p:tag name="AS_UNIQUEID" val="2790"/>
</p:tagLst>
</file>

<file path=ppt/tags/tag91.xml><?xml version="1.0" encoding="utf-8"?>
<p:tagLst xmlns:p="http://schemas.openxmlformats.org/presentationml/2006/main">
  <p:tag name="AS_UNIQUEID" val="2791"/>
</p:tagLst>
</file>

<file path=ppt/tags/tag92.xml><?xml version="1.0" encoding="utf-8"?>
<p:tagLst xmlns:p="http://schemas.openxmlformats.org/presentationml/2006/main">
  <p:tag name="AS_UNIQUEID" val="2792"/>
</p:tagLst>
</file>

<file path=ppt/tags/tag93.xml><?xml version="1.0" encoding="utf-8"?>
<p:tagLst xmlns:p="http://schemas.openxmlformats.org/presentationml/2006/main">
  <p:tag name="AS_UNIQUEID" val="2793"/>
</p:tagLst>
</file>

<file path=ppt/tags/tag94.xml><?xml version="1.0" encoding="utf-8"?>
<p:tagLst xmlns:p="http://schemas.openxmlformats.org/presentationml/2006/main">
  <p:tag name="AS_UNIQUEID" val="2794"/>
</p:tagLst>
</file>

<file path=ppt/tags/tag95.xml><?xml version="1.0" encoding="utf-8"?>
<p:tagLst xmlns:p="http://schemas.openxmlformats.org/presentationml/2006/main">
  <p:tag name="AS_UNIQUEID" val="2795"/>
</p:tagLst>
</file>

<file path=ppt/tags/tag96.xml><?xml version="1.0" encoding="utf-8"?>
<p:tagLst xmlns:p="http://schemas.openxmlformats.org/presentationml/2006/main">
  <p:tag name="AS_UNIQUEID" val="2796"/>
</p:tagLst>
</file>

<file path=ppt/tags/tag97.xml><?xml version="1.0" encoding="utf-8"?>
<p:tagLst xmlns:p="http://schemas.openxmlformats.org/presentationml/2006/main">
  <p:tag name="AS_UNIQUEID" val="2797"/>
</p:tagLst>
</file>

<file path=ppt/tags/tag98.xml><?xml version="1.0" encoding="utf-8"?>
<p:tagLst xmlns:p="http://schemas.openxmlformats.org/presentationml/2006/main">
  <p:tag name="AS_UNIQUEID" val="2858"/>
</p:tagLst>
</file>

<file path=ppt/tags/tag99.xml><?xml version="1.0" encoding="utf-8"?>
<p:tagLst xmlns:p="http://schemas.openxmlformats.org/presentationml/2006/main">
  <p:tag name="AS_UNIQUEID" val="2859"/>
</p:tagLst>
</file>

<file path=ppt/tags/tag100.xml><?xml version="1.0" encoding="utf-8"?>
<p:tagLst xmlns:p="http://schemas.openxmlformats.org/presentationml/2006/main">
  <p:tag name="AS_UNIQUEID" val="2860"/>
  <p:tag name="KSO_WM_BEAUTIFY_FLAG" val=""/>
</p:tagLst>
</file>

<file path=ppt/tags/tag101.xml><?xml version="1.0" encoding="utf-8"?>
<p:tagLst xmlns:p="http://schemas.openxmlformats.org/presentationml/2006/main">
  <p:tag name="AS_UNIQUEID" val="2861"/>
</p:tagLst>
</file>

<file path=ppt/tags/tag102.xml><?xml version="1.0" encoding="utf-8"?>
<p:tagLst xmlns:p="http://schemas.openxmlformats.org/presentationml/2006/main">
  <p:tag name="AS_UNIQUEID" val="2862"/>
</p:tagLst>
</file>

<file path=ppt/tags/tag103.xml><?xml version="1.0" encoding="utf-8"?>
<p:tagLst xmlns:p="http://schemas.openxmlformats.org/presentationml/2006/main">
  <p:tag name="AS_UNIQUEID" val="2863"/>
  <p:tag name="KSO_WM_BEAUTIFY_FLAG" val=""/>
</p:tagLst>
</file>

<file path=ppt/tags/tag104.xml><?xml version="1.0" encoding="utf-8"?>
<p:tagLst xmlns:p="http://schemas.openxmlformats.org/presentationml/2006/main">
  <p:tag name="AS_UNIQUEID" val="2798"/>
</p:tagLst>
</file>

<file path=ppt/tags/tag105.xml><?xml version="1.0" encoding="utf-8"?>
<p:tagLst xmlns:p="http://schemas.openxmlformats.org/presentationml/2006/main">
  <p:tag name="AS_UNIQUEID" val="2799"/>
</p:tagLst>
</file>

<file path=ppt/tags/tag106.xml><?xml version="1.0" encoding="utf-8"?>
<p:tagLst xmlns:p="http://schemas.openxmlformats.org/presentationml/2006/main">
  <p:tag name="AS_UNIQUEID" val="2800"/>
</p:tagLst>
</file>

<file path=ppt/tags/tag107.xml><?xml version="1.0" encoding="utf-8"?>
<p:tagLst xmlns:p="http://schemas.openxmlformats.org/presentationml/2006/main">
  <p:tag name="AS_UNIQUEID" val="2801"/>
</p:tagLst>
</file>

<file path=ppt/tags/tag108.xml><?xml version="1.0" encoding="utf-8"?>
<p:tagLst xmlns:p="http://schemas.openxmlformats.org/presentationml/2006/main">
  <p:tag name="AS_UNIQUEID" val="2802"/>
</p:tagLst>
</file>

<file path=ppt/tags/tag109.xml><?xml version="1.0" encoding="utf-8"?>
<p:tagLst xmlns:p="http://schemas.openxmlformats.org/presentationml/2006/main">
  <p:tag name="AS_UNIQUEID" val="2803"/>
</p:tagLst>
</file>

<file path=ppt/tags/tag110.xml><?xml version="1.0" encoding="utf-8"?>
<p:tagLst xmlns:p="http://schemas.openxmlformats.org/presentationml/2006/main">
  <p:tag name="AS_UNIQUEID" val="2804"/>
</p:tagLst>
</file>

<file path=ppt/tags/tag111.xml><?xml version="1.0" encoding="utf-8"?>
<p:tagLst xmlns:p="http://schemas.openxmlformats.org/presentationml/2006/main">
  <p:tag name="AS_UNIQUEID" val="2805"/>
</p:tagLst>
</file>

<file path=ppt/tags/tag112.xml><?xml version="1.0" encoding="utf-8"?>
<p:tagLst xmlns:p="http://schemas.openxmlformats.org/presentationml/2006/main">
  <p:tag name="AS_UNIQUEID" val="2806"/>
</p:tagLst>
</file>

<file path=ppt/tags/tag113.xml><?xml version="1.0" encoding="utf-8"?>
<p:tagLst xmlns:p="http://schemas.openxmlformats.org/presentationml/2006/main">
  <p:tag name="AS_UNIQUEID" val="2807"/>
</p:tagLst>
</file>

<file path=ppt/tags/tag114.xml><?xml version="1.0" encoding="utf-8"?>
<p:tagLst xmlns:p="http://schemas.openxmlformats.org/presentationml/2006/main">
  <p:tag name="AS_UNIQUEID" val="2808"/>
</p:tagLst>
</file>

<file path=ppt/tags/tag115.xml><?xml version="1.0" encoding="utf-8"?>
<p:tagLst xmlns:p="http://schemas.openxmlformats.org/presentationml/2006/main">
  <p:tag name="AS_UNIQUEID" val="2809"/>
</p:tagLst>
</file>

<file path=ppt/tags/tag116.xml><?xml version="1.0" encoding="utf-8"?>
<p:tagLst xmlns:p="http://schemas.openxmlformats.org/presentationml/2006/main">
  <p:tag name="AS_UNIQUEID" val="2810"/>
  <p:tag name="KSO_WM_BEAUTIFY_FLAG" val=""/>
</p:tagLst>
</file>

<file path=ppt/tags/tag117.xml><?xml version="1.0" encoding="utf-8"?>
<p:tagLst xmlns:p="http://schemas.openxmlformats.org/presentationml/2006/main">
  <p:tag name="AS_UNIQUEID" val="2811"/>
  <p:tag name="KSO_WM_BEAUTIFY_FLAG" val=""/>
</p:tagLst>
</file>

<file path=ppt/tags/tag118.xml><?xml version="1.0" encoding="utf-8"?>
<p:tagLst xmlns:p="http://schemas.openxmlformats.org/presentationml/2006/main">
  <p:tag name="AS_UNIQUEID" val="2812"/>
  <p:tag name="KSO_WM_BEAUTIFY_FLAG" val=""/>
</p:tagLst>
</file>

<file path=ppt/tags/tag119.xml><?xml version="1.0" encoding="utf-8"?>
<p:tagLst xmlns:p="http://schemas.openxmlformats.org/presentationml/2006/main">
  <p:tag name="AS_UNIQUEID" val="2813"/>
  <p:tag name="KSO_WM_UNIT_PLACING_PICTURE_USER_VIEWPORT" val="{&quot;height&quot;:7279,&quot;width&quot;:7962}"/>
</p:tagLst>
</file>

<file path=ppt/tags/tag120.xml><?xml version="1.0" encoding="utf-8"?>
<p:tagLst xmlns:p="http://schemas.openxmlformats.org/presentationml/2006/main">
  <p:tag name="AS_UNIQUEID" val="2814"/>
</p:tagLst>
</file>

<file path=ppt/tags/tag121.xml><?xml version="1.0" encoding="utf-8"?>
<p:tagLst xmlns:p="http://schemas.openxmlformats.org/presentationml/2006/main">
  <p:tag name="AS_UNIQUEID" val="2815"/>
</p:tagLst>
</file>

<file path=ppt/tags/tag122.xml><?xml version="1.0" encoding="utf-8"?>
<p:tagLst xmlns:p="http://schemas.openxmlformats.org/presentationml/2006/main">
  <p:tag name="AS_UNIQUEID" val="2816"/>
</p:tagLst>
</file>

<file path=ppt/tags/tag123.xml><?xml version="1.0" encoding="utf-8"?>
<p:tagLst xmlns:p="http://schemas.openxmlformats.org/presentationml/2006/main">
  <p:tag name="AS_UNIQUEID" val="2817"/>
</p:tagLst>
</file>

<file path=ppt/tags/tag124.xml><?xml version="1.0" encoding="utf-8"?>
<p:tagLst xmlns:p="http://schemas.openxmlformats.org/presentationml/2006/main">
  <p:tag name="AS_UNIQUEID" val="2818"/>
</p:tagLst>
</file>

<file path=ppt/tags/tag125.xml><?xml version="1.0" encoding="utf-8"?>
<p:tagLst xmlns:p="http://schemas.openxmlformats.org/presentationml/2006/main">
  <p:tag name="AS_UNIQUEID" val="2819"/>
</p:tagLst>
</file>

<file path=ppt/tags/tag126.xml><?xml version="1.0" encoding="utf-8"?>
<p:tagLst xmlns:p="http://schemas.openxmlformats.org/presentationml/2006/main">
  <p:tag name="AS_UNIQUEID" val="2820"/>
</p:tagLst>
</file>

<file path=ppt/tags/tag127.xml><?xml version="1.0" encoding="utf-8"?>
<p:tagLst xmlns:p="http://schemas.openxmlformats.org/presentationml/2006/main">
  <p:tag name="AS_UNIQUEID" val="2821"/>
</p:tagLst>
</file>

<file path=ppt/tags/tag128.xml><?xml version="1.0" encoding="utf-8"?>
<p:tagLst xmlns:p="http://schemas.openxmlformats.org/presentationml/2006/main">
  <p:tag name="AS_UNIQUEID" val="2822"/>
</p:tagLst>
</file>

<file path=ppt/tags/tag129.xml><?xml version="1.0" encoding="utf-8"?>
<p:tagLst xmlns:p="http://schemas.openxmlformats.org/presentationml/2006/main">
  <p:tag name="AS_UNIQUEID" val="2823"/>
</p:tagLst>
</file>

<file path=ppt/tags/tag130.xml><?xml version="1.0" encoding="utf-8"?>
<p:tagLst xmlns:p="http://schemas.openxmlformats.org/presentationml/2006/main">
  <p:tag name="AS_UNIQUEID" val="2824"/>
</p:tagLst>
</file>

<file path=ppt/tags/tag131.xml><?xml version="1.0" encoding="utf-8"?>
<p:tagLst xmlns:p="http://schemas.openxmlformats.org/presentationml/2006/main">
  <p:tag name="AS_UNIQUEID" val="2825"/>
</p:tagLst>
</file>

<file path=ppt/tags/tag132.xml><?xml version="1.0" encoding="utf-8"?>
<p:tagLst xmlns:p="http://schemas.openxmlformats.org/presentationml/2006/main">
  <p:tag name="AS_UNIQUEID" val="2826"/>
  <p:tag name="KSO_WM_BEAUTIFY_FLAG" val=""/>
</p:tagLst>
</file>

<file path=ppt/tags/tag133.xml><?xml version="1.0" encoding="utf-8"?>
<p:tagLst xmlns:p="http://schemas.openxmlformats.org/presentationml/2006/main">
  <p:tag name="AS_UNIQUEID" val="2827"/>
</p:tagLst>
</file>

<file path=ppt/tags/tag134.xml><?xml version="1.0" encoding="utf-8"?>
<p:tagLst xmlns:p="http://schemas.openxmlformats.org/presentationml/2006/main">
  <p:tag name="AS_UNIQUEID" val="2828"/>
  <p:tag name="KSO_WM_BEAUTIFY_FLAG" val=""/>
</p:tagLst>
</file>

<file path=ppt/tags/tag135.xml><?xml version="1.0" encoding="utf-8"?>
<p:tagLst xmlns:p="http://schemas.openxmlformats.org/presentationml/2006/main">
  <p:tag name="AS_UNIQUEID" val="2829"/>
  <p:tag name="KSO_WM_BEAUTIFY_FLAG" val=""/>
</p:tagLst>
</file>

<file path=ppt/tags/tag136.xml><?xml version="1.0" encoding="utf-8"?>
<p:tagLst xmlns:p="http://schemas.openxmlformats.org/presentationml/2006/main">
  <p:tag name="AS_UNIQUEID" val="2830"/>
</p:tagLst>
</file>

<file path=ppt/tags/tag137.xml><?xml version="1.0" encoding="utf-8"?>
<p:tagLst xmlns:p="http://schemas.openxmlformats.org/presentationml/2006/main">
  <p:tag name="AS_UNIQUEID" val="2831"/>
  <p:tag name="KSO_WM_BEAUTIFY_FLAG" val=""/>
</p:tagLst>
</file>

<file path=ppt/tags/tag138.xml><?xml version="1.0" encoding="utf-8"?>
<p:tagLst xmlns:p="http://schemas.openxmlformats.org/presentationml/2006/main">
  <p:tag name="AS_UNIQUEID" val="2832"/>
  <p:tag name="KSO_WM_BEAUTIFY_FLAG" val=""/>
</p:tagLst>
</file>

<file path=ppt/tags/tag139.xml><?xml version="1.0" encoding="utf-8"?>
<p:tagLst xmlns:p="http://schemas.openxmlformats.org/presentationml/2006/main">
  <p:tag name="AS_UNIQUEID" val="2833"/>
</p:tagLst>
</file>

<file path=ppt/tags/tag140.xml><?xml version="1.0" encoding="utf-8"?>
<p:tagLst xmlns:p="http://schemas.openxmlformats.org/presentationml/2006/main">
  <p:tag name="AS_UNIQUEID" val="2834"/>
  <p:tag name="KSO_WM_BEAUTIFY_FLAG" val=""/>
</p:tagLst>
</file>

<file path=ppt/tags/tag141.xml><?xml version="1.0" encoding="utf-8"?>
<p:tagLst xmlns:p="http://schemas.openxmlformats.org/presentationml/2006/main">
  <p:tag name="AS_UNIQUEID" val="2835"/>
  <p:tag name="KSO_WM_BEAUTIFY_FLAG" val=""/>
</p:tagLst>
</file>

<file path=ppt/tags/tag142.xml><?xml version="1.0" encoding="utf-8"?>
<p:tagLst xmlns:p="http://schemas.openxmlformats.org/presentationml/2006/main">
  <p:tag name="AS_UNIQUEID" val="2836"/>
</p:tagLst>
</file>

<file path=ppt/tags/tag143.xml><?xml version="1.0" encoding="utf-8"?>
<p:tagLst xmlns:p="http://schemas.openxmlformats.org/presentationml/2006/main">
  <p:tag name="AS_UNIQUEID" val="2837"/>
  <p:tag name="KSO_WM_BEAUTIFY_FLAG" val=""/>
</p:tagLst>
</file>

<file path=ppt/tags/tag144.xml><?xml version="1.0" encoding="utf-8"?>
<p:tagLst xmlns:p="http://schemas.openxmlformats.org/presentationml/2006/main">
  <p:tag name="AS_UNIQUEID" val="2838"/>
  <p:tag name="KSO_WM_BEAUTIFY_FLAG" val=""/>
</p:tagLst>
</file>

<file path=ppt/tags/tag145.xml><?xml version="1.0" encoding="utf-8"?>
<p:tagLst xmlns:p="http://schemas.openxmlformats.org/presentationml/2006/main">
  <p:tag name="AS_UNIQUEID" val="2839"/>
</p:tagLst>
</file>

<file path=ppt/tags/tag146.xml><?xml version="1.0" encoding="utf-8"?>
<p:tagLst xmlns:p="http://schemas.openxmlformats.org/presentationml/2006/main">
  <p:tag name="AS_UNIQUEID" val="2840"/>
</p:tagLst>
</file>

<file path=ppt/tags/tag147.xml><?xml version="1.0" encoding="utf-8"?>
<p:tagLst xmlns:p="http://schemas.openxmlformats.org/presentationml/2006/main">
  <p:tag name="AS_UNIQUEID" val="2841"/>
</p:tagLst>
</file>

<file path=ppt/tags/tag148.xml><?xml version="1.0" encoding="utf-8"?>
<p:tagLst xmlns:p="http://schemas.openxmlformats.org/presentationml/2006/main">
  <p:tag name="AS_UNIQUEID" val="2842"/>
</p:tagLst>
</file>

<file path=ppt/tags/tag149.xml><?xml version="1.0" encoding="utf-8"?>
<p:tagLst xmlns:p="http://schemas.openxmlformats.org/presentationml/2006/main">
  <p:tag name="AS_UNIQUEID" val="2843"/>
</p:tagLst>
</file>

<file path=ppt/tags/tag150.xml><?xml version="1.0" encoding="utf-8"?>
<p:tagLst xmlns:p="http://schemas.openxmlformats.org/presentationml/2006/main">
  <p:tag name="AS_UNIQUEID" val="2844"/>
</p:tagLst>
</file>

<file path=ppt/tags/tag151.xml><?xml version="1.0" encoding="utf-8"?>
<p:tagLst xmlns:p="http://schemas.openxmlformats.org/presentationml/2006/main">
  <p:tag name="AS_UNIQUEID" val="2845"/>
</p:tagLst>
</file>

<file path=ppt/tags/tag152.xml><?xml version="1.0" encoding="utf-8"?>
<p:tagLst xmlns:p="http://schemas.openxmlformats.org/presentationml/2006/main">
  <p:tag name="AS_UNIQUEID" val="2846"/>
</p:tagLst>
</file>

<file path=ppt/tags/tag153.xml><?xml version="1.0" encoding="utf-8"?>
<p:tagLst xmlns:p="http://schemas.openxmlformats.org/presentationml/2006/main">
  <p:tag name="AS_UNIQUEID" val="2847"/>
</p:tagLst>
</file>

<file path=ppt/tags/tag154.xml><?xml version="1.0" encoding="utf-8"?>
<p:tagLst xmlns:p="http://schemas.openxmlformats.org/presentationml/2006/main">
  <p:tag name="AS_UNIQUEID" val="2848"/>
</p:tagLst>
</file>

<file path=ppt/tags/tag155.xml><?xml version="1.0" encoding="utf-8"?>
<p:tagLst xmlns:p="http://schemas.openxmlformats.org/presentationml/2006/main">
  <p:tag name="AS_UNIQUEID" val="2849"/>
</p:tagLst>
</file>

<file path=ppt/tags/tag156.xml><?xml version="1.0" encoding="utf-8"?>
<p:tagLst xmlns:p="http://schemas.openxmlformats.org/presentationml/2006/main">
  <p:tag name="AS_UNIQUEID" val="2850"/>
</p:tagLst>
</file>

<file path=ppt/tags/tag157.xml><?xml version="1.0" encoding="utf-8"?>
<p:tagLst xmlns:p="http://schemas.openxmlformats.org/presentationml/2006/main">
  <p:tag name="AS_UNIQUEID" val="2851"/>
</p:tagLst>
</file>

<file path=ppt/tags/tag158.xml><?xml version="1.0" encoding="utf-8"?>
<p:tagLst xmlns:p="http://schemas.openxmlformats.org/presentationml/2006/main">
  <p:tag name="AS_UNIQUEID" val="2852"/>
  <p:tag name="KSO_WM_BEAUTIFY_FLAG" val=""/>
</p:tagLst>
</file>

<file path=ppt/tags/tag159.xml><?xml version="1.0" encoding="utf-8"?>
<p:tagLst xmlns:p="http://schemas.openxmlformats.org/presentationml/2006/main">
  <p:tag name="AS_UNIQUEID" val="2853"/>
</p:tagLst>
</file>

<file path=ppt/tags/tag160.xml><?xml version="1.0" encoding="utf-8"?>
<p:tagLst xmlns:p="http://schemas.openxmlformats.org/presentationml/2006/main">
  <p:tag name="AS_UNIQUEID" val="2854"/>
  <p:tag name="KSO_WM_BEAUTIFY_FLAG" val=""/>
</p:tagLst>
</file>

<file path=ppt/tags/tag161.xml><?xml version="1.0" encoding="utf-8"?>
<p:tagLst xmlns:p="http://schemas.openxmlformats.org/presentationml/2006/main">
  <p:tag name="AS_UNIQUEID" val="2855"/>
  <p:tag name="KSO_WM_BEAUTIFY_FLAG" val=""/>
</p:tagLst>
</file>

<file path=ppt/tags/tag162.xml><?xml version="1.0" encoding="utf-8"?>
<p:tagLst xmlns:p="http://schemas.openxmlformats.org/presentationml/2006/main">
  <p:tag name="AS_UNIQUEID" val="2856"/>
  <p:tag name="KSO_WM_BEAUTIFY_FLAG" val=""/>
</p:tagLst>
</file>

<file path=ppt/tags/tag163.xml><?xml version="1.0" encoding="utf-8"?>
<p:tagLst xmlns:p="http://schemas.openxmlformats.org/presentationml/2006/main">
  <p:tag name="AS_UNIQUEID" val="2857"/>
  <p:tag name="KSO_WM_BEAUTIFY_FLAG" val=""/>
</p:tagLst>
</file>

<file path=ppt/tags/tag164.xml><?xml version="1.0" encoding="utf-8"?>
<p:tagLst xmlns:p="http://schemas.openxmlformats.org/presentationml/2006/main">
  <p:tag name="AS_UNIQUEID" val="2864"/>
</p:tagLst>
</file>

<file path=ppt/tags/tag165.xml><?xml version="1.0" encoding="utf-8"?>
<p:tagLst xmlns:p="http://schemas.openxmlformats.org/presentationml/2006/main">
  <p:tag name="AS_UNIQUEID" val="2865"/>
</p:tagLst>
</file>

<file path=ppt/tags/tag166.xml><?xml version="1.0" encoding="utf-8"?>
<p:tagLst xmlns:p="http://schemas.openxmlformats.org/presentationml/2006/main">
  <p:tag name="AS_UNIQUEID" val="357"/>
</p:tagLst>
</file>

<file path=ppt/tags/tag167.xml><?xml version="1.0" encoding="utf-8"?>
<p:tagLst xmlns:p="http://schemas.openxmlformats.org/presentationml/2006/main">
  <p:tag name="AS_UNIQUEID" val="2866"/>
</p:tagLst>
</file>

<file path=ppt/tags/tag168.xml><?xml version="1.0" encoding="utf-8"?>
<p:tagLst xmlns:p="http://schemas.openxmlformats.org/presentationml/2006/main">
  <p:tag name="AS_UNIQUEID" val="2867"/>
</p:tagLst>
</file>

<file path=ppt/tags/tag169.xml><?xml version="1.0" encoding="utf-8"?>
<p:tagLst xmlns:p="http://schemas.openxmlformats.org/presentationml/2006/main">
  <p:tag name="AS_UNIQUEID" val="2868"/>
</p:tagLst>
</file>

<file path=ppt/tags/tag170.xml><?xml version="1.0" encoding="utf-8"?>
<p:tagLst xmlns:p="http://schemas.openxmlformats.org/presentationml/2006/main">
  <p:tag name="AS_UNIQUEID" val="2869"/>
</p:tagLst>
</file>

<file path=ppt/tags/tag171.xml><?xml version="1.0" encoding="utf-8"?>
<p:tagLst xmlns:p="http://schemas.openxmlformats.org/presentationml/2006/main">
  <p:tag name="AS_UNIQUEID" val="2870"/>
</p:tagLst>
</file>

<file path=ppt/tags/tag172.xml><?xml version="1.0" encoding="utf-8"?>
<p:tagLst xmlns:p="http://schemas.openxmlformats.org/presentationml/2006/main">
  <p:tag name="AS_UNIQUEID" val="2871"/>
</p:tagLst>
</file>

<file path=ppt/tags/tag173.xml><?xml version="1.0" encoding="utf-8"?>
<p:tagLst xmlns:p="http://schemas.openxmlformats.org/presentationml/2006/main">
  <p:tag name="AS_UNIQUEID" val="2872"/>
</p:tagLst>
</file>

<file path=ppt/tags/tag174.xml><?xml version="1.0" encoding="utf-8"?>
<p:tagLst xmlns:p="http://schemas.openxmlformats.org/presentationml/2006/main">
  <p:tag name="AS_UNIQUEID" val="2873"/>
</p:tagLst>
</file>

<file path=ppt/tags/tag175.xml><?xml version="1.0" encoding="utf-8"?>
<p:tagLst xmlns:p="http://schemas.openxmlformats.org/presentationml/2006/main">
  <p:tag name="AS_UNIQUEID" val="357"/>
</p:tagLst>
</file>

<file path=ppt/tags/tag176.xml><?xml version="1.0" encoding="utf-8"?>
<p:tagLst xmlns:p="http://schemas.openxmlformats.org/presentationml/2006/main">
  <p:tag name="AS_UNIQUEID" val="2677"/>
</p:tagLst>
</file>

<file path=ppt/tags/tag177.xml><?xml version="1.0" encoding="utf-8"?>
<p:tagLst xmlns:p="http://schemas.openxmlformats.org/presentationml/2006/main">
  <p:tag name="AS_UNIQUEID" val="2874"/>
</p:tagLst>
</file>

<file path=ppt/tags/tag178.xml><?xml version="1.0" encoding="utf-8"?>
<p:tagLst xmlns:p="http://schemas.openxmlformats.org/presentationml/2006/main">
  <p:tag name="AS_UNIQUEID" val="2875"/>
</p:tagLst>
</file>

<file path=ppt/tags/tag179.xml><?xml version="1.0" encoding="utf-8"?>
<p:tagLst xmlns:p="http://schemas.openxmlformats.org/presentationml/2006/main">
  <p:tag name="AS_UNIQUEID" val="2695"/>
</p:tagLst>
</file>

<file path=ppt/tags/tag180.xml><?xml version="1.0" encoding="utf-8"?>
<p:tagLst xmlns:p="http://schemas.openxmlformats.org/presentationml/2006/main">
  <p:tag name="AS_UNIQUEID" val="2876"/>
</p:tagLst>
</file>

<file path=ppt/tags/tag181.xml><?xml version="1.0" encoding="utf-8"?>
<p:tagLst xmlns:p="http://schemas.openxmlformats.org/presentationml/2006/main">
  <p:tag name="AS_UNIQUEID" val="2697"/>
</p:tagLst>
</file>

<file path=ppt/tags/tag182.xml><?xml version="1.0" encoding="utf-8"?>
<p:tagLst xmlns:p="http://schemas.openxmlformats.org/presentationml/2006/main">
  <p:tag name="AS_UNIQUEID" val="2698"/>
</p:tagLst>
</file>

<file path=ppt/tags/tag183.xml><?xml version="1.0" encoding="utf-8"?>
<p:tagLst xmlns:p="http://schemas.openxmlformats.org/presentationml/2006/main">
  <p:tag name="AS_UNIQUEID" val="2699"/>
</p:tagLst>
</file>

<file path=ppt/tags/tag184.xml><?xml version="1.0" encoding="utf-8"?>
<p:tagLst xmlns:p="http://schemas.openxmlformats.org/presentationml/2006/main">
  <p:tag name="AS_UNIQUEID" val="2700"/>
</p:tagLst>
</file>

<file path=ppt/tags/tag185.xml><?xml version="1.0" encoding="utf-8"?>
<p:tagLst xmlns:p="http://schemas.openxmlformats.org/presentationml/2006/main">
  <p:tag name="AS_UNIQUEID" val="2877"/>
</p:tagLst>
</file>

<file path=ppt/tags/tag186.xml><?xml version="1.0" encoding="utf-8"?>
<p:tagLst xmlns:p="http://schemas.openxmlformats.org/presentationml/2006/main">
  <p:tag name="AS_UNIQUEID" val="2878"/>
</p:tagLst>
</file>

<file path=ppt/tags/tag187.xml><?xml version="1.0" encoding="utf-8"?>
<p:tagLst xmlns:p="http://schemas.openxmlformats.org/presentationml/2006/main">
  <p:tag name="AS_UNIQUEID" val="2879"/>
</p:tagLst>
</file>

<file path=ppt/tags/tag188.xml><?xml version="1.0" encoding="utf-8"?>
<p:tagLst xmlns:p="http://schemas.openxmlformats.org/presentationml/2006/main">
  <p:tag name="AS_UNIQUEID" val="2880"/>
</p:tagLst>
</file>

<file path=ppt/tags/tag189.xml><?xml version="1.0" encoding="utf-8"?>
<p:tagLst xmlns:p="http://schemas.openxmlformats.org/presentationml/2006/main">
  <p:tag name="AS_UNIQUEID" val="2881"/>
</p:tagLst>
</file>

<file path=ppt/tags/tag190.xml><?xml version="1.0" encoding="utf-8"?>
<p:tagLst xmlns:p="http://schemas.openxmlformats.org/presentationml/2006/main">
  <p:tag name="AS_UNIQUEID" val="2882"/>
</p:tagLst>
</file>

<file path=ppt/tags/tag191.xml><?xml version="1.0" encoding="utf-8"?>
<p:tagLst xmlns:p="http://schemas.openxmlformats.org/presentationml/2006/main">
  <p:tag name="AS_UNIQUEID" val="2883"/>
</p:tagLst>
</file>

<file path=ppt/tags/tag192.xml><?xml version="1.0" encoding="utf-8"?>
<p:tagLst xmlns:p="http://schemas.openxmlformats.org/presentationml/2006/main">
  <p:tag name="AS_UNIQUEID" val="2884"/>
</p:tagLst>
</file>

<file path=ppt/tags/tag193.xml><?xml version="1.0" encoding="utf-8"?>
<p:tagLst xmlns:p="http://schemas.openxmlformats.org/presentationml/2006/main">
  <p:tag name="AS_UNIQUEID" val="2885"/>
</p:tagLst>
</file>

<file path=ppt/tags/tag194.xml><?xml version="1.0" encoding="utf-8"?>
<p:tagLst xmlns:p="http://schemas.openxmlformats.org/presentationml/2006/main">
  <p:tag name="AS_UNIQUEID" val="2886"/>
</p:tagLst>
</file>

<file path=ppt/tags/tag195.xml><?xml version="1.0" encoding="utf-8"?>
<p:tagLst xmlns:p="http://schemas.openxmlformats.org/presentationml/2006/main">
  <p:tag name="AS_UNIQUEID" val="2887"/>
</p:tagLst>
</file>

<file path=ppt/tags/tag196.xml><?xml version="1.0" encoding="utf-8"?>
<p:tagLst xmlns:p="http://schemas.openxmlformats.org/presentationml/2006/main">
  <p:tag name="AS_UNIQUEID" val="2888"/>
</p:tagLst>
</file>

<file path=ppt/tags/tag197.xml><?xml version="1.0" encoding="utf-8"?>
<p:tagLst xmlns:p="http://schemas.openxmlformats.org/presentationml/2006/main">
  <p:tag name="AS_UNIQUEID" val="2889"/>
</p:tagLst>
</file>

<file path=ppt/tags/tag198.xml><?xml version="1.0" encoding="utf-8"?>
<p:tagLst xmlns:p="http://schemas.openxmlformats.org/presentationml/2006/main">
  <p:tag name="AS_UNIQUEID" val="2890"/>
</p:tagLst>
</file>

<file path=ppt/tags/tag199.xml><?xml version="1.0" encoding="utf-8"?>
<p:tagLst xmlns:p="http://schemas.openxmlformats.org/presentationml/2006/main">
  <p:tag name="AS_UNIQUEID" val="2891"/>
  <p:tag name="KSO_WM_BEAUTIFY_FLAG" val=""/>
</p:tagLst>
</file>

<file path=ppt/tags/tag200.xml><?xml version="1.0" encoding="utf-8"?>
<p:tagLst xmlns:p="http://schemas.openxmlformats.org/presentationml/2006/main">
  <p:tag name="AS_UNIQUEID" val="2892"/>
</p:tagLst>
</file>

<file path=ppt/tags/tag201.xml><?xml version="1.0" encoding="utf-8"?>
<p:tagLst xmlns:p="http://schemas.openxmlformats.org/presentationml/2006/main">
  <p:tag name="AS_UNIQUEID" val="2893"/>
  <p:tag name="KSO_WM_BEAUTIFY_FLAG" val=""/>
</p:tagLst>
</file>

<file path=ppt/tags/tag202.xml><?xml version="1.0" encoding="utf-8"?>
<p:tagLst xmlns:p="http://schemas.openxmlformats.org/presentationml/2006/main">
  <p:tag name="AS_UNIQUEID" val="2894"/>
  <p:tag name="KSO_WM_BEAUTIFY_FLAG" val=""/>
</p:tagLst>
</file>

<file path=ppt/tags/tag203.xml><?xml version="1.0" encoding="utf-8"?>
<p:tagLst xmlns:p="http://schemas.openxmlformats.org/presentationml/2006/main">
  <p:tag name="AS_UNIQUEID" val="2895"/>
  <p:tag name="KSO_WM_BEAUTIFY_FLAG" val=""/>
</p:tagLst>
</file>

<file path=ppt/tags/tag204.xml><?xml version="1.0" encoding="utf-8"?>
<p:tagLst xmlns:p="http://schemas.openxmlformats.org/presentationml/2006/main">
  <p:tag name="AS_UNIQUEID" val="2896"/>
  <p:tag name="KSO_WM_BEAUTIFY_FLAG" val=""/>
</p:tagLst>
</file>

<file path=ppt/tags/tag205.xml><?xml version="1.0" encoding="utf-8"?>
<p:tagLst xmlns:p="http://schemas.openxmlformats.org/presentationml/2006/main">
  <p:tag name="AS_UNIQUEID" val="2897"/>
</p:tagLst>
</file>

<file path=ppt/tags/tag206.xml><?xml version="1.0" encoding="utf-8"?>
<p:tagLst xmlns:p="http://schemas.openxmlformats.org/presentationml/2006/main">
  <p:tag name="AS_UNIQUEID" val="2898"/>
</p:tagLst>
</file>

<file path=ppt/tags/tag207.xml><?xml version="1.0" encoding="utf-8"?>
<p:tagLst xmlns:p="http://schemas.openxmlformats.org/presentationml/2006/main">
  <p:tag name="AS_UNIQUEID" val="2706"/>
</p:tagLst>
</file>

<file path=ppt/tags/tag208.xml><?xml version="1.0" encoding="utf-8"?>
<p:tagLst xmlns:p="http://schemas.openxmlformats.org/presentationml/2006/main">
  <p:tag name="AS_UNIQUEID" val="357"/>
</p:tagLst>
</file>

<file path=ppt/tags/tag209.xml><?xml version="1.0" encoding="utf-8"?>
<p:tagLst xmlns:p="http://schemas.openxmlformats.org/presentationml/2006/main">
  <p:tag name="AS_UNIQUEID" val="2899"/>
</p:tagLst>
</file>

<file path=ppt/tags/tag210.xml><?xml version="1.0" encoding="utf-8"?>
<p:tagLst xmlns:p="http://schemas.openxmlformats.org/presentationml/2006/main">
  <p:tag name="AS_UNIQUEID" val="2706"/>
</p:tagLst>
</file>

<file path=ppt/tags/tag211.xml><?xml version="1.0" encoding="utf-8"?>
<p:tagLst xmlns:p="http://schemas.openxmlformats.org/presentationml/2006/main">
  <p:tag name="AS_UNIQUEID" val="2706"/>
</p:tagLst>
</file>

<file path=ppt/tags/tag212.xml><?xml version="1.0" encoding="utf-8"?>
<p:tagLst xmlns:p="http://schemas.openxmlformats.org/presentationml/2006/main">
  <p:tag name="AS_UNIQUEID" val="2900"/>
</p:tagLst>
</file>

<file path=ppt/tags/tag213.xml><?xml version="1.0" encoding="utf-8"?>
<p:tagLst xmlns:p="http://schemas.openxmlformats.org/presentationml/2006/main">
  <p:tag name="AS_UNIQUEID" val="2901"/>
</p:tagLst>
</file>

<file path=ppt/tags/tag214.xml><?xml version="1.0" encoding="utf-8"?>
<p:tagLst xmlns:p="http://schemas.openxmlformats.org/presentationml/2006/main">
  <p:tag name="AS_UNIQUEID" val="2715"/>
</p:tagLst>
</file>

<file path=ppt/tags/tag215.xml><?xml version="1.0" encoding="utf-8"?>
<p:tagLst xmlns:p="http://schemas.openxmlformats.org/presentationml/2006/main">
  <p:tag name="AS_UNIQUEID" val="2902"/>
</p:tagLst>
</file>

<file path=ppt/tags/tag216.xml><?xml version="1.0" encoding="utf-8"?>
<p:tagLst xmlns:p="http://schemas.openxmlformats.org/presentationml/2006/main">
  <p:tag name="AS_UNIQUEID" val="2978"/>
</p:tagLst>
</file>

<file path=ppt/tags/tag217.xml><?xml version="1.0" encoding="utf-8"?>
<p:tagLst xmlns:p="http://schemas.openxmlformats.org/presentationml/2006/main">
  <p:tag name="AS_UNIQUEID" val="2979"/>
</p:tagLst>
</file>

<file path=ppt/tags/tag218.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325">
      <a:dk1>
        <a:sysClr val="windowText" lastClr="000000"/>
      </a:dk1>
      <a:lt1>
        <a:sysClr val="window" lastClr="FFFFFF"/>
      </a:lt1>
      <a:dk2>
        <a:srgbClr val="44546A"/>
      </a:dk2>
      <a:lt2>
        <a:srgbClr val="E7E6E6"/>
      </a:lt2>
      <a:accent1>
        <a:srgbClr val="0070C0"/>
      </a:accent1>
      <a:accent2>
        <a:srgbClr val="0070C0"/>
      </a:accent2>
      <a:accent3>
        <a:srgbClr val="0070C0"/>
      </a:accent3>
      <a:accent4>
        <a:srgbClr val="0070C0"/>
      </a:accent4>
      <a:accent5>
        <a:srgbClr val="0070C0"/>
      </a:accent5>
      <a:accent6>
        <a:srgbClr val="0070C0"/>
      </a:accent6>
      <a:hlink>
        <a:srgbClr val="0563C1"/>
      </a:hlink>
      <a:folHlink>
        <a:srgbClr val="954F72"/>
      </a:folHlink>
    </a:clrScheme>
    <a:fontScheme name="思源黑体">
      <a:majorFont>
        <a:latin typeface="思源黑体 CN Bold"/>
        <a:ea typeface="思源黑体 CN Bold"/>
        <a:cs typeface="Arial"/>
      </a:majorFont>
      <a:minorFont>
        <a:latin typeface="思源黑体 CN"/>
        <a:ea typeface="思源黑体 CN"/>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1"/>
        </a:solidFill>
        <a:ln>
          <a:noFill/>
        </a:ln>
      </a:spPr>
      <a:bodyPr rot="0" spcFirstLastPara="0" vertOverflow="overflow" horzOverflow="overflow" vert="horz" wrap="square" lIns="91440" tIns="45720" rIns="91440" bIns="45720" numCol="1" spcCol="0" rtlCol="0" fromWordArt="0" anchor="ctr" anchorCtr="0" forceAA="0" compatLnSpc="1">
        <a:noAutofit/>
      </a:bodyP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12</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12</vt:i4>
      </vt:variant>
    </vt:vector>
  </HeadingPairs>
  <TitlesOfParts>
    <vt:vector baseType="lpstr" size="24">
      <vt:lpstr>Arial</vt:lpstr>
      <vt:lpstr>Calibri</vt:lpstr>
      <vt:lpstr>思源黑体 CN Bold</vt:lpstr>
      <vt:lpstr>思源黑体 CN</vt:lpstr>
      <vt:lpstr>微软雅黑</vt:lpstr>
      <vt:lpstr>Times New Roman</vt:lpstr>
      <vt:lpstr>楷体</vt:lpstr>
      <vt:lpstr>黑体</vt:lpstr>
      <vt:lpstr>华文琥珀</vt:lpstr>
      <vt:lpstr>宋体</vt:lpstr>
      <vt:lpstr>思源宋体 CN Medium</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2024-08-30T23:09:16.286</cp:lastPrinted>
  <dcterms:created xsi:type="dcterms:W3CDTF">2024-08-30T15:09:16Z</dcterms:created>
  <dcterms:modified xsi:type="dcterms:W3CDTF">2024-08-30T15:09:18Z</dcterms:modified>
</cp:coreProperties>
</file>