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A0926-AC71-43B7-B041-572870552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FA4F9-F3D7-4B14-9D4B-E1AF0509B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30851-12B8-4516-A1F8-74DCC9EC3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120D7-5E81-4F64-8C09-438B87B9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4FDB1-A39B-43BE-8342-A0665250A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0C990-5EDE-4017-A361-7E98CB209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7399D-E71F-4332-9ADE-2F0E3DC32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8EDEF-7683-426A-9BCD-E49776AC6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D792D-6CC7-4521-B43D-80B04173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D81E7-564A-47DA-BB15-7FF6171E0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7E667-A5E3-415E-8045-120BB6E2A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43140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智慧农业中的农产品营销与市场推广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智慧农业在农产品营销中的应用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农产品市场推广方法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农产品品牌建设与管理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农产品营销的定义与特点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农产品营销是指将农业生产者所生产的农产品，通过一系列的市场经营活动，传递给消费者并实现其价值的过程。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农产品营销具有地域性、季节性、差异性、风险性等特点。由于农产品的生长周期和地域限制，其营销活动需要充分考虑时间和空间因素。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满足消费者需求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农产品营销可以了解消费者的需求和偏好，通过提供符合消费者需求的优质农产品，满足消费者的饮食需求。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推动农业产业升级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随着市场竞争的加剧和消费者需求的多样化，农产品营销需要不断创新和升级，推动农业产业的转型升级和可持续发展。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促进农业生产发展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农产品营销是实现农业生产价值的关键环节，有效的营销策略可以促进农业生产的发展，提高农业生产者的收益。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随着互联网和移动设备的普及，数字化营销成为农产品营销的重要趋势。利用大数据、社交媒体、电商平台等数字化手段，可以更加精准地了解消费者需求和市场动态，提高营销效果。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随着消费者对食品安全和健康的关注度不断提高，绿色营销成为农产品营销的重要方向。通过推广绿色、有机、无公害等优质农产品，树立品牌形象，提高消费者信任度和忠诚度。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营销是一种以消费者体验为中心的营销策略，通过为消费者创造愉悦、舒适、有趣的购物体验，提高消费者对农产品的认知度和购买意愿。例如，开展农业观光旅游、农产品采摘等活动，让消费者亲身感受农产品的品质和特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农产品营销的发展趋势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智慧农业在农产品营销中的应用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通过物联网技术，实现对农田、温室等农业生产环境的实时监测和数据采集，为精准农业提供数据支持。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运用大数据技术，对农业生产、流通、销售等各环节的数据进行分析和挖掘，为农产品营销提供决策依据。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应用人工智能技术，实现农业生产的智能化决策、精准化种植和养殖，提高农产品产量和质量。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智慧农业技术介绍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利用智慧农业技术，根据土壤、气候等条件，为农作物制定科学的种植方案，提高农作物产量和品质。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精准种植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通过智能化养殖设备，实现对养殖环境的实时监测和自动调节，提高养殖效率和动物健康水平。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精准养殖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运用物联网、大数据等技术，建立农产品溯源系统，实现农产品生产、流通、销售等各环节的可追溯，保障农产品质量安全。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农产品溯源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智慧农业在农产品生产中的应用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利用智慧农业技术，优化农产品物流配送路线和配送方式，降低物流成本，提高配送效率。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农产品电商平台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搭建农产品电商平台，为消费者提供便捷的农产品购买渠道，促进农产品的线上销售。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智能化仓储管理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应用物联网、大数据等技术，实现农产品仓储的智能化管理，提高仓储效率和货物安全性。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智慧农业在农产品流通中的应用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通过深入的市场调研，了解目标市场的消费者需求、购买习惯、竞争态势等，为农产品营销提供决策依据。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根据消费者需求、地域、年龄等因素，将市场细分为不同的目标群体，针对不同群体制定相应的营销策略。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在细分市场的基础上，结合农产品特点和竞争优势，进行准确的市场定位，塑造独特的品牌形象。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塑造独特的品牌形象和文化内涵，提升品牌知名度和美誉度，形成品牌竞争优势。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品质差异化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通过提高农产品的品质、口感、营养价值等，与竞争对手形成差异化，满足消费者对高品质农产品的需求。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研发新品种、新技术、新工艺等，创新农产品形态、功能和包装，打造具有独特卖点的产品。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根据农产品生产成本、运输成本、销售成本等，制定合理的销售价格，确保盈利空间。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根据市场竞争态势和竞争对手的价格水平，制定具有竞争力的价格策略，争取市场份额。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根据市场需求和消费者购买能力，制定不同价格策略，满足不同消费群体的需求。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传统渠道拓展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电商平台合作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社区团购合作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与电商平台合作，开展线上销售，打破地域限制，拓展全国市场。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与社区团购平台合作，将农产品直接销售给社区居民，实现精准营销和快速配送。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提供个性化定制服务，根据消费者需求定制农产品品种、规格和包装等，提高消费者满意度和忠诚度。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利用农贸市场、超市、批发市场等传统销售渠道，扩大农产品的销售范围。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https://d.book118.com/055143140300011044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2024-09-07T07:05:05.783</cp:lastPrinted>
  <dcterms:created xsi:type="dcterms:W3CDTF">2024-09-06T23:05:05Z</dcterms:created>
  <dcterms:modified xsi:type="dcterms:W3CDTF">2024-09-06T23:05:07Z</dcterms:modified>
</cp:coreProperties>
</file>