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34066-541B-4E4C-81F0-508BD139C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AA527-B5CB-4616-96FF-87CB36D4F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9D50A-C588-4B78-8916-2196E4B30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E23927-9AEA-4CB4-B709-B7DAAF75A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C8ADE7-D529-4F9C-B3C8-D44FCE0CB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86529D-14CB-46AE-B777-096B20BB7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9BE534-048E-4A37-928B-64FA4BB69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07812-ED84-4E18-B5D4-E98E60655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1F45F-40FC-478A-8C2C-882CB7540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9058C-63FD-4F99-AE0A-1FD05796A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7376C-8F55-4BCD-B230-168FE963F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14400114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探讨医药经理的数据分析实战技能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数据驱动下的医药市场洞察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数据分析方法与工具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医药市场细分与目标客户定位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产品销售预测与库存管理优化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价格策略制定与调整优化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营销效果评估及持续改进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数据驱动下的医药市场洞察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医药市场现状及趋势分析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全球医药市场规模持续扩大，新兴市场增长迅速，发达国家市场保持稳定。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医药市场竞争激烈，跨国企业占据主导地位，本土企业逐渐崛起。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创新药物研发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创新药物研发成为医药企业的核心竞争力，投入巨资进行研发。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各国政策法规对医药市场产生深远影响，如医保政策、药品审批制度等。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1" name="Freeform 41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数据在医药市场中的应用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市场调研数据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通过收集和分析市场调研数据，了解消费者需求、竞争对手情况和市场趋势。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社交媒体数据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通过挖掘社交媒体数据，了解公众对医药产品和企业的看法和情感倾向。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临床试验数据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医药企业需要收集和分析临床试验数据，以评估药物的疗效和安全性。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通过分析销售数据，了解产品市场表现，制定营销策略和调整产品组合。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通过数据分析，可以预测市场趋势和未来发展方向，指导企业战略制定。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通过数据分析，可以识别潜在的市场风险和机会，及时采取应对措施。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数据分析可以帮助医药经理了解消费者需求和行为特征，优化营销策略。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数据分析可以为医药经理提供全面、准确的市场信息，支持决策制定。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医药经理数据分析的重要性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医药经理可以通过企业内部数据库、CRM系统、ERP系统等获取销售、库存、客户、产品等相关数据。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内部数据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50" r="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数据采集工具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517" r="45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通过公开数据库、行业报告、市场调研等途径获取竞品分析、市场趋势、政策法规等外部数据。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利用爬虫技术、API接口等自动化工具进行数据收集，提高数据获取效率。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数据来源及收集方法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数据清洗与整理技巧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40" r="1624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数据去重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删除重复数据，确保数据的唯一性。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缺失值处理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对缺失值进行填充、删除或插值处理，以保证数据的完整性。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数据筛选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根据分析目标，筛选出与分析主题相关的数据。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将数据转换为适合分析的格式和类型，如将文本型数据转换为数值型数据。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根据业务需求和分析目的，明确数据集构建的目标和范围。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明确分析目标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特征工程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数据验证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将不同来源的数据进行整合，形成一个完整的数据集。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通过对原始数据进行特征提取、转换和选择等操作，构建出适合模型训练的特征集。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对数据集进行验证和测试，确保数据的准确性和可靠性。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构建有效数据集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数据分析方法与工具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719" r="11719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数据整理与清洗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集中趋势分析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离散程度分析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分布形态分析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对医药市场、销售等数据进行整理，剔除异常值，确保数据质量。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利用标准差、方差等指标，衡量数据的波动情况。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通过计算均值、中位数等指标，了解数据的中心位置。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通过偏度、峰度等指标，描述数据的分布形状。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2" r="2002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提出假设，通过显著性检验判断假设是否成立，如比较两组药物的疗效差异。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研究不同因素对结果变量的影响程度，如分析不同市场策略对销售额的影响。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探究自变量与因变量之间的线性关系，预测未来趋势，如预测药品销售量。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当数据不满足正态分布等假设时，采用非参数检验方法进行分析。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非参数检验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推论性统计分析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数据图表展示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运用柱状图、折线图、饼图等图表，直观展示数据分布与对比情况。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数据地图呈现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将地理数据与业务数据结合，通过地图形式展示区域销售等情况。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动态数据展示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利用动画效果展示数据变化过程，增强数据呈现的生动性。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交互式数据探索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提供交互式工具，支持用户自定义查询与探索数据，提升分析效率。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数据可视化呈现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医药市场细分与目标客户定位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https://d.book118.com/055144001142011103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2024-09-12T20:54:37.834</cp:lastPrinted>
  <dcterms:created xsi:type="dcterms:W3CDTF">2024-09-12T12:54:37Z</dcterms:created>
  <dcterms:modified xsi:type="dcterms:W3CDTF">2024-09-12T12:54:40Z</dcterms:modified>
</cp:coreProperties>
</file>