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F4B9C-156B-4008-BBD8-23EC83D69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7E6D8-FBA6-48E8-B9E6-A194A4B18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D7C8A-6869-4A59-948C-27C7D091B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144DD-5F04-470D-B6FD-0CB4ADE1A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E69607-0C42-4EB4-B92B-D1A5CCDA3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BB793F-4F14-4E32-8454-3B653B2A6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3EAC2F-FBB7-4079-8BA8-0E5F8652C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D91C2-C9D9-4123-9093-6FECB68A9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834E8-4D61-4B58-A885-618D3C985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BA294-E1A8-467F-8B18-FFD9EABC0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415CB-DEF5-46FF-8D94-ED3F49D6D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2010041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《地震荷载计算》课件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地震荷载基本概念与原理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地震荷载计算方法及步骤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地震荷载计算实例分析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地震荷载对建筑物影响评估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新型抗震技术和措施探讨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课程总结与拓展学习资源推荐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地震荷载基本概念与原理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77" r="303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110" r="341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包括纵波和横波，纵波传播速度较快，使地面发生上下振动；横波传播速度较慢，使地面发生水平晃动。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沿地表传播，能量大、破坏性强，包括勒夫波和瑞利波。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地震波传播特性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地震荷载定义及分类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地震荷载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由于地震作用在建筑物结构上产生的动态荷载。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水平地震荷载、垂直地震荷载、扭转地震荷载。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结构刚度、质量分布对地震响应的影响。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结构自振周期与地震波周期的关系影响结构响应。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结构阻尼对地震响应的影响。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建筑物结构响应特点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小震不坏、中震可修、大震不倒。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抗震设防目标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强柱弱梁、强剪弱弯、强节点弱构件等。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抗震设计原则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各国均有相应的抗震设计规范，如中国的《建筑抗震设计规范》等。规范中规定了抗震设防标准、抗震设计方法和构造措施等。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抗震设计规范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抗震设计原则与规范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地震荷载计算方法及步骤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91" r="3059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地震烈度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根据工程所在地的地震危险性评估结果，确定设计地震烈度。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设计地震分组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根据工程所在地的地震活动性、场地条件等因素，确定设计地震分组。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地震动参数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根据设计地震烈度和设计地震分组，查取相应的地震动参数，如地震加速度、速度、位移等。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确定设计地震动参数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50" b="166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539" r="2753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结构类型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质量分布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刚度分布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阻尼特性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建立结构动力学模型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根据工程实际情况，选择合适的结构类型，如框架结构、剪力墙结构、框剪结构等。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根据结构类型和设计要求，确定结构各层的刚度分布。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根据结构类型和设计要求，确定结构各层的质量分布。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根据结构类型和设计要求，确定结构的阻尼特性，如阻尼比、阻尼系数等。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根据结构动力学模型，计算结构的自振周期。自振周期是结构固有特性之一，反映结构的刚度大小。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根据结构动力学模型，计算结构的振型。振型是结构在地震作用下的变形形态，反映结构的动力特性。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计算结构自振周期和振型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振型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自振周期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根据设计地震动参数和结构动力学模型，采用适当的计算方法（如底部剪力法、振型分解反应谱法等），求解各楼层的水平地震作用。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水平地震作用计算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根据工程实际情况和设计要求，对计算得到的水平地震作用进行适当的调整，如考虑扭转效应、竖向地震作用等。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水平地震作用调整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求解各楼层水平地震作用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地震荷载计算实例分析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某高层建筑位于地震活跃区域，需进行地震荷载计算以评估其抗震性能。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收集该地区历史地震记录、地质勘察报告、建筑结构设计图纸等相关资料。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313" r="29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实例背景介绍与数据准备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采用不同方法进行计算比较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方法一：反应谱法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原理：利用反应谱理论，将地震动加速度时程转换为等效静力荷载。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步骤：确定设计地震动参数，计算结构自振周期，查找反应谱曲线，计算等效静力荷载。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原理：直接输入地震动加速度时程，通过结构动力分析得到结构响应。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步骤：选择合适的地震动加速度时程，建立结构动力模型，进行时程分析，得到结构响应结果。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方法二：时程分析法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将反应谱法和时程分析法的计算结果进行比较，分析两种方法结果的差异。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误差来源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讨论可能导致误差的因素，如输入地震动的不确定性、结构模型的简化等。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结果比较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结果讨论与误差分析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https://d.book118.com/055201004113011103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2024-09-12T15:30:02.900</cp:lastPrinted>
  <dcterms:created xsi:type="dcterms:W3CDTF">2024-09-12T07:30:02Z</dcterms:created>
  <dcterms:modified xsi:type="dcterms:W3CDTF">2024-09-12T07:30:05Z</dcterms:modified>
</cp:coreProperties>
</file>