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A6128F-205B-492A-9AA7-E1E8B0519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9EBAE-8045-41CB-8183-0E9373EA3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947B39-979D-4A20-BAF0-993A83CB23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9BB0F8-3FA9-4764-A88D-FA25BA00F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05575A-28AF-42B5-9BA3-4604FA26B4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D443F6-B30C-4355-A3E5-D86701F3E4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C1A1D8-2408-4E15-A1F7-DC06E9DA26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C0AE5A-EA77-4276-88B8-148E81AF2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1FCC35-A0E5-4647-ADFD-5E7DCE688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5F2B0D-AED4-40A9-9F1D-31876439F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C591A6-64F2-4EC7-99A1-DE994BD4B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20112201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了解线上零售平台的电子商务法律风险</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电子商务法律风险概述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数据安全与隐私保护法律风险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税收与监管合规性法律风险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竞争与反垄断法律风险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电子商务法律风险概述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032" b="100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715" b="207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线上零售平台发展现状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市场规模不断扩大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随着互联网技术的不断发展和普及，线上零售市场规模逐年扩大，成为全球零售业的重要组成部分。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消费者购物习惯改变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越来越多的消费者选择在线购物，享受便捷、多样化的购物体验。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竞争激烈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线上零售平台数量众多，竞争日益激烈，平台需要不断创新以保持竞争优势。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157" r="3315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电子商务法律风险是指在线上零售平台运营过程中，因违反法律法规或侵犯他人合法权益而产生的潜在法律纠纷和经济损失。</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法律风险定义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了解和防范法律风险对于线上零售平台的长期稳健发展至关重要，可以避免不必要的法律纠纷，保护平台和消费者的合法权益。</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法律风险定义及重要性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常见法律风险类型</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消费者权益保护风险</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包括商品质量、售后服务、虚假宣传等方面的问题，可能损害消费者权益并引发投诉或诉讼。</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知识产权风险</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涉及侵犯他人商标、专利、著作权等知识产权，或自身知识产权被他人侵犯的风险。</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合同风险</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包括与供应商、物流服务商等合作方签订的合同存在漏洞或不明确之处，导致合同履行过程中产生纠纷。</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数据安全与隐私保护风险</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涉及用户个人信息泄露、数据被非法获取或滥用等风险，违反相关法律法规并损害用户利益。</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竞争与反垄断风险</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包括不正当竞争行为、价格歧视、垄断行为等，可能触犯反垄断法律法规并受到相应处罚。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合同法律风险</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线上零售平台可能因不具备相应的民事行为能力或资质而与消费者签订无效合同。</a:t>
            </a:r>
          </a:p>
        </p:txBody>
      </p:sp>
      <p:pic>
        <p:nvPicPr>
          <p:cNvPr id="6" name="Picture 6"/>
          <p:cNvPicPr>
            <a:picLocks noChangeAspect="1"/>
          </p:cNvPicPr>
          <p:nvPr/>
        </p:nvPicPr>
        <p:blipFill>
          <a:blip r:embed="rId2"/>
          <a:srcRect l="10500" r="10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合同主体不适格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线上零售平台提供的格式合同可能存在模糊不清、歧义等问题，导致双方对合同内容理解不一致。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合同条款不明确</a:t>
            </a:r>
          </a:p>
        </p:txBody>
      </p:sp>
      <p:pic>
        <p:nvPicPr>
          <p:cNvPr id="10" name="Picture 10"/>
          <p:cNvPicPr>
            <a:picLocks noChangeAspect="1"/>
          </p:cNvPicPr>
          <p:nvPr/>
        </p:nvPicPr>
        <p:blipFill>
          <a:blip r:embed="rId3"/>
          <a:srcRect l="16000" r="16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由于网络交易的虚拟性，线上零售平台在履行合同过程中可能遇到物流延误、商品损坏等问题，导致合同无法顺利履行。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合同履行障碍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合同签订与履行风险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线上零售平台可能通过虚假宣传、隐瞒商品真实情况等手段侵害消费者的知情权。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知情权受限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自主选择权受限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958" r="10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公平交易权受损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542" r="11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线上零售平台可能通过不合理的搭售、限制消费者选择范围等方式侵害消费者的自主选择权。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线上零售平台可能利用技术手段实施价格歧视、强制交易等行为，侵害消费者的公平交易权。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消费者权益保护问题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争议解决机制不完善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线上零售平台提供的争议解决机制可能存在不公正、不合理等问题，导致消费者维权困难。</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法律适用与管辖权问题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网络交易的跨地域性可能导致法律适用和管辖权争议，增加消费者维权的难度和成本。</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违约责任认定困难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由于网络交易的特殊性，线上零售平台在违约时可能难以认定其主观过错和客观行为，导致违约责任难以追究。</a:t>
            </a:r>
          </a:p>
        </p:txBody>
      </p:sp>
      <p:pic>
        <p:nvPicPr>
          <p:cNvPr id="10" name="Picture 10"/>
          <p:cNvPicPr>
            <a:picLocks noChangeAspect="1"/>
          </p:cNvPicPr>
          <p:nvPr/>
        </p:nvPicPr>
        <p:blipFill>
          <a:blip r:embed="rId2"/>
          <a:srcRect l="9833" r="98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违约责任与争议解决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知识产权法律风险</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未经授权使用他人注册商标，或在类似商品上使用近似商标，导致消费者混淆。</a:t>
            </a:r>
          </a:p>
        </p:txBody>
      </p:sp>
      <p:pic>
        <p:nvPicPr>
          <p:cNvPr id="4" name="Picture 4"/>
          <p:cNvPicPr>
            <a:picLocks noChangeAspect="1"/>
          </p:cNvPicPr>
          <p:nvPr/>
        </p:nvPicPr>
        <p:blipFill>
          <a:blip r:embed="rId2"/>
          <a:srcRect l="5375" r="53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417" r="1541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7458" r="745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商标侵权</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未经专利权人许可，实施其专利，包括制造、使用、许诺销售、销售、进口其专利产品等行为。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专利侵权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未经著作权人许可，复制、发行、表演、放映、广播、汇编、通过信息网络向公众传播其作品。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著作权侵权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商标、专利和著作权侵权问题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商业诋毁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编造、传播虚假信息或误导性信息，损害竞争对手的商业信誉或商品声誉。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虚假宣传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对产品或服务的性能、功能、质量等作虚假或引人误解的宣传。</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不正当有奖销售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采用谎称有奖或故意让内定人员中奖的欺骗方式进行有奖销售。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83" r="20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458" r="945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0750" r="10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不正当竞争行为分析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92" r="162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制定知识产权申请、维护、保护等管理制度，明确各部门职责。</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建立知识产权管理制度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提高员工知识产权意识，避免无意识侵权行为。</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加强知识产权培训</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接到侵权投诉后，及时调查核实，采取停止侵权、赔偿损失等措施。</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积极应对侵权投诉</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在面临复杂的知识产权纠纷时，积极寻求专业律师或法律机构的帮助。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寻求法律援助</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数据安全与隐私保护法律风险</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https://d.book118.com/055201122012011110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2024-09-15T03:53:02.712</cp:lastPrinted>
  <dcterms:created xsi:type="dcterms:W3CDTF">2024-09-14T19:53:02Z</dcterms:created>
  <dcterms:modified xsi:type="dcterms:W3CDTF">2024-09-14T19:53:04Z</dcterms:modified>
</cp:coreProperties>
</file>