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FA665-1E77-4533-B5CB-E654E5B79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31E40-9A65-4AE0-98D7-340BEA634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D93E6-3B61-4909-A4DD-6CCA08F0F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06B5F-FA7F-493F-B9F5-2941DD85A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41D33-9BAE-4C90-8E0D-F1E1F05FF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EB51E-B3BD-4898-A5B0-F90F8F6ED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EFDF6-0ED8-4BAF-B073-A9F7554E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CD995-83BC-4F10-86BC-6DF3885D8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47E33-83EE-41A1-8800-F3FBDF1E6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F966B-332D-4F58-AE47-F68A2F9EA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03C84-794F-4322-9BCD-73B51631D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01213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高效问题解决技巧的培训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问题解决工具与方法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问题解决团队协作与沟通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35" r="290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问题是指在特定情境下，实际状况与期望状况之间的差距或矛盾。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根据性质不同，问题可分为技术性问题和适应性问题；根据复杂程度，问题可分为简单问题和复杂问题。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通过有效解决问题，可以减少时间和资源的浪费，提高工作效率。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在解决问题的过程中，个人可以不断学习和成长，提升自身能力。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组织中的问题得到有效解决，可以促进组织的稳定和发展，提高组织绩效。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针对问题原因，制定有效的解决方案和实施计划。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准确识别问题的存在，明确问题的性质和影响范围。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对问题进行深入分析，找出问题的根本原因和关键因素。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方案实施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按照计划实施解决方案，确保措施的有效执行。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对解决方案的实施效果进行评估，确保问题得到有效解决。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通过仔细观察现象或行为，发现其中存在的问题或异常。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通过问卷调查、访谈、座谈会等方式收集信息，了解问题的具体情况。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凭借个人或团队的经验，对可能出现的问题进行预测和识别。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运用逻辑推理、演绎、归纳等方法，对问题进行深入分析，找出问题的本质和规律。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逻辑分析法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将问题放入系统中进行思考，分析问题的各个方面和层次，以及它们之间的相互关系。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通过对比不同情况或不同解决方案的优缺点，找出问题的症结所在。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运用鱼骨图工具，将问题的原因进行分类和整理，形象地展示问题的原因结构。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通过分析问题的因果关系，找出问题的根本原因和直接原因。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5W1H法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通过连续追问为什么（Why）、是什么（What）、在哪里（Where）、何时（When）、谁（Who）以及如何（How）等问题，深入挖掘问题的原因。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问题原因探究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734" b="273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创新思维是一种具有开创意义的思维活动，即开拓人类认识新领域、开创人类认识新成果的思维活动。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通过创新思维，可以打破传统思维模式的束缚，寻找新的解决方案，从而更高效地解决问题。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创新思维在问题解决中的应用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鼓励自由思考、激发灵感、尝试新事物、接受失败等。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培养创新思维的方法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创新思维与问题解决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792" b="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培养逻辑思维的方法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学习逻辑学知识、进行逻辑推理训练、阅读哲学类书籍等。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逻辑思维是一种基于事实、概念和推理的思维模式，它强调思维的严密性、条理性和准确性。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逻辑思维在问题解决中的应用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通过逻辑思维，可以对问题进行深入分析，找出问题的本质和关键因素，从而制定有效的解决方案。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逻辑思维与问题解决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https://d.book118.com/055201213304011042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2024-09-04T05:50:15.820</cp:lastPrinted>
  <dcterms:created xsi:type="dcterms:W3CDTF">2024-09-03T21:50:15Z</dcterms:created>
  <dcterms:modified xsi:type="dcterms:W3CDTF">2024-09-03T21:50:17Z</dcterms:modified>
</cp:coreProperties>
</file>