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E1E848-EB67-4D6C-9EE1-85E491548E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E51A75-9B68-480C-8646-4CFF2A9841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A0302B-7A39-40B8-9917-2F71624E3E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F02919-47A6-4368-B2F7-3CF415DD5A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63EF688-7C9E-43AD-8B50-EBAD74991E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DDF7CA1-2639-4EEA-99BB-C508548A6B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026F4E8-BCAA-4FA0-AFF2-488BD40CCB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C025CC-10E5-4F14-8292-666CDF954F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03D3B4-5460-41FD-9123-412E6B52BA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A4F9A8-422F-4A8D-A3A9-B4E3ACDFD3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3423A0-3B5A-4A46-92A9-110A1C2587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5202221312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护理科研选题方法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1252" y="5777992"/>
            <a:ext cx="23120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护理科研选题概述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护理科研选题的原则与标准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护理科研选题的方法与技巧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护理科研选题的评价与优化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护理科研选题实践案例分析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护理科研选题的发展趋势与展望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护理科研选题概述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护理科研选题是指针对护理实践中的问题，通过科学的方法和手段进行系统研究，以解决实际问题并推动护理学科的发展。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具有明确的目的性、科学性、创新性、可行性和实用性。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推动护理实践发展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通过解决实际问题，提高护理质量，满足患者需求，提升护理服务水平。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促进学科发展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科研选题是学科发展的驱动力，通过研究不断完善和丰富护理理论体系，推动学科进步。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提高护理人员素质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科研选题能够激发护理人员的创新精神和实践能力，提升其综合素质。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选题的重要性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选题的来源与类型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来源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临床实践、文献综述、学术交流、政策法规、新技术新业务等。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类型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基础研究、应用研究、开发研究、评价研究等。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护理科研选题的原则与标准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科学性原则是护理科研选题的基础，要求选题必须符合护理学科的理论和实践，能够被科学方法所验证。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科学性原则强调选题应基于充分的科学依据，遵循护理学科的基本理论，并采用科学的研究方法进行验证。这意味着选题应具有明确的假设和实验设计，能够通过数据分析和结果解释来验证假设的有效性。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科学性原则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创新性原则是护理科研选题的灵魂，要求选题必须具有新颖性和独特性，能够为护理学科的发展做出贡献。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创新性原则强调选题应具有前瞻性和独特性，能够解决当前护理实践中的新问题或未解决的问题。同时，创新性原则还要求选题应具有理论和实践意义，能够推动护理学科的理论和实践发展。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创新性原则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实用性原则是护理科研选题的重要标准，要求选题必须具有实际应用价值，能够为护理实践提供指导和支持。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实用性原则强调选题应关注护理实践中的实际问题，能够为解决这些问题提供有效的策略或方法。同时，实用性原则还要求选题应具有可操作性和可推广性，能够在实际应用中得到广泛应用和实施。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实用性原则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可行性原则是护理科研选题的关键因素，要求选题必须具有实现的可能性，能够在研究资源和时间范围内完成。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行性原则强调选题应充分考虑研究者的研究能力、研究资源和时间等因素，确保研究能够顺利实施并取得预期结果。同时，可行性原则还要求选题应具有明确的研究计划和实施步骤，能够为研究提供具体的指导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可行性原则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护理科研选题的方法与技巧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文献回顾法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通过查阅和分析已有的文献资料，了解研究领域的发展状况和前沿动态，从而确定研究方向和主题。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献回顾法是一种常用的科研选题方法，可以帮助研究者了解研究领域的背景、现状和发展趋势，为进一步的研究提供理论依据和实践指导。在护理科研中，文献回顾法可以帮助研究者了解护理实践中的问题、护理措施的效果以及护理研究的热点和难点，从而确定具有研究价值和可行性的研究方向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https://d.book118.com/055202221312011044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2024-09-07T09:40:11.902</cp:lastPrinted>
  <dcterms:created xsi:type="dcterms:W3CDTF">2024-09-07T01:40:11Z</dcterms:created>
  <dcterms:modified xsi:type="dcterms:W3CDTF">2024-09-07T01:40:13Z</dcterms:modified>
</cp:coreProperties>
</file>