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14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465A1-C8A8-4112-8F72-765B21A4D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DBFDF-FE8A-4E07-9977-AB3E0C736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93980-4F48-45C5-AF83-4EAC423D3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75E71-C894-4C9B-9BAF-2F6EA3284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B56C0A-4D89-45B3-B51E-48522509B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34C494-7951-48CD-A402-BF5EB7785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1BD1C5-0FC8-4A0B-A37E-07DB3870A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12417-9E86-4ADE-9F24-782C269DE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4AAA0-F0D7-4CE1-9878-D404BC59C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DE6B1-4F61-4316-AAE4-F64A39320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8680E-783D-45F2-AF02-BA5ABBAB9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21415" r:id="rId2"/>
    <p:sldLayoutId id="2147521416" r:id="rId3"/>
    <p:sldLayoutId id="2147521417" r:id="rId4"/>
    <p:sldLayoutId id="2147521418" r:id="rId5"/>
    <p:sldLayoutId id="2147521419" r:id="rId6"/>
    <p:sldLayoutId id="2147521420" r:id="rId7"/>
    <p:sldLayoutId id="2147521421" r:id="rId8"/>
    <p:sldLayoutId id="2147521422" r:id="rId9"/>
    <p:sldLayoutId id="2147521423" r:id="rId10"/>
    <p:sldLayoutId id="214752142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tags" Target="../tags/tag139.xml" /><Relationship Id="rId30" Type="http://schemas.openxmlformats.org/officeDocument/2006/relationships/tags" Target="../tags/tag166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22" Type="http://schemas.openxmlformats.org/officeDocument/2006/relationships/tags" Target="../tags/tag187.xml" /><Relationship Id="rId23" Type="http://schemas.openxmlformats.org/officeDocument/2006/relationships/tags" Target="../tags/tag188.xml" /><Relationship Id="rId24" Type="http://schemas.openxmlformats.org/officeDocument/2006/relationships/tags" Target="../tags/tag189.xml" /><Relationship Id="rId25" Type="http://schemas.openxmlformats.org/officeDocument/2006/relationships/tags" Target="../tags/tag190.xml" /><Relationship Id="rId26" Type="http://schemas.openxmlformats.org/officeDocument/2006/relationships/tags" Target="../tags/tag191.xml" /><Relationship Id="rId27" Type="http://schemas.openxmlformats.org/officeDocument/2006/relationships/tags" Target="../tags/tag192.xml" /><Relationship Id="rId28" Type="http://schemas.openxmlformats.org/officeDocument/2006/relationships/tags" Target="../tags/tag193.xml" /><Relationship Id="rId29" Type="http://schemas.openxmlformats.org/officeDocument/2006/relationships/tags" Target="../tags/tag194.xml" /><Relationship Id="rId3" Type="http://schemas.openxmlformats.org/officeDocument/2006/relationships/tags" Target="../tags/tag168.xml" /><Relationship Id="rId30" Type="http://schemas.openxmlformats.org/officeDocument/2006/relationships/tags" Target="../tags/tag195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tags" Target="../tags/tag235.xml" /><Relationship Id="rId27" Type="http://schemas.openxmlformats.org/officeDocument/2006/relationships/tags" Target="../tags/tag236.xml" /><Relationship Id="rId28" Type="http://schemas.openxmlformats.org/officeDocument/2006/relationships/tags" Target="../tags/tag237.xml" /><Relationship Id="rId29" Type="http://schemas.openxmlformats.org/officeDocument/2006/relationships/tags" Target="../tags/tag238.xml" /><Relationship Id="rId3" Type="http://schemas.openxmlformats.org/officeDocument/2006/relationships/tags" Target="../tags/tag212.xml" /><Relationship Id="rId30" Type="http://schemas.openxmlformats.org/officeDocument/2006/relationships/tags" Target="../tags/tag239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14" Type="http://schemas.openxmlformats.org/officeDocument/2006/relationships/tags" Target="../tags/tag278.xml" /><Relationship Id="rId15" Type="http://schemas.openxmlformats.org/officeDocument/2006/relationships/tags" Target="../tags/tag279.xml" /><Relationship Id="rId16" Type="http://schemas.openxmlformats.org/officeDocument/2006/relationships/tags" Target="../tags/tag280.xml" /><Relationship Id="rId17" Type="http://schemas.openxmlformats.org/officeDocument/2006/relationships/tags" Target="../tags/tag281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02233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大学生如何应对人际关系中的自卑和焦虑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了解自卑和焦虑的来源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建立积极的自我认知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增强人际交往能力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寻求专业帮助和支持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培养健康的生活方式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了解自卑和焦虑的来源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自我评价过低</a:t>
            </a:r>
            <a:endParaRPr lang="zh-CN" altLang="en-US"/>
          </a:p>
        </p:txBody>
      </p:sp>
      <p:sp>
        <p:nvSpPr>
          <p:cNvPr id="1048970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影响：导致人际关系中的自卑和焦虑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自卑和焦虑的来源：自我评价过低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原因：对自己缺乏自信，认为自己不如他人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解决方法：提高自我认知，增强自信心，积极面对挑战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与他人比较产生落差感</a:t>
            </a:r>
            <a:endParaRPr lang="zh-CN" altLang="en-US"/>
          </a:p>
        </p:txBody>
      </p:sp>
      <p:sp>
        <p:nvSpPr>
          <p:cNvPr id="1049036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2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5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2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自卑和焦虑的来源：与他人比较产生落差感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应对方法：正确认识自己，接受自己的不完美，培养自信心和自尊心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比较的结果：产生自卑和焦虑的情绪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比较的内容：学习成绩、外貌、家庭背景等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对未知的恐惧和担忧</a:t>
            </a:r>
            <a:endParaRPr lang="zh-CN" altLang="en-US"/>
          </a:p>
        </p:txBody>
      </p:sp>
      <p:sp>
        <p:nvSpPr>
          <p:cNvPr id="1049114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自卑和焦虑的来源：对未知的恐惧和担忧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如何应对自卑和焦虑：建立自信、调整心态、寻求帮助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自卑和焦虑的影响：影响人际关系、影响学习和工作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自卑和焦虑的表现：缺乏自信、过度敏感、情绪波动大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家庭和社会环境的影响</a:t>
            </a:r>
            <a:endParaRPr lang="zh-CN" altLang="en-US"/>
          </a:p>
        </p:txBody>
      </p:sp>
      <p:sp>
        <p:nvSpPr>
          <p:cNvPr id="10491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4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家庭环境：父母的教育方式、家庭氛围、家庭经济状况等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社会环境：社会文化、社会价值观、社会竞争压力等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6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学校环境：学校氛围、师生关系、同学关系等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8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个人经历：个人成长经历、挫折经历、成功经历等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建立积极的自我认知</a:t>
            </a:r>
            <a:endParaRPr lang="zh-CN" altLang="en-US"/>
          </a:p>
        </p:txBody>
      </p:sp>
      <p:sp>
        <p:nvSpPr>
          <p:cNvPr id="104925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认识自己的优点和价值</a:t>
            </a:r>
            <a:endParaRPr lang="zh-CN" altLang="en-US"/>
          </a:p>
        </p:txBody>
      </p:sp>
      <p:sp>
        <p:nvSpPr>
          <p:cNvPr id="1049298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1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自我反思：通过自我反思，了解自己的优点和价值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自我提升：通过学习和实践，不断提升自己的能力和素质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自我激励：通过自我激励，激发自己的潜能和动力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自我肯定：对自己进行积极的自我肯定，增强自信心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培养自信心和自尊心</a:t>
            </a:r>
            <a:endParaRPr lang="zh-CN" altLang="en-US"/>
          </a:p>
        </p:txBody>
      </p:sp>
      <p:sp>
        <p:nvSpPr>
          <p:cNvPr id="1049376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自我肯定：积极肯定自己的优点和成就，增强自信心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自我接纳：接受自己的不完美，培养自尊心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自我提升：不断学习和提升自我，增强自信心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自我激励：设定目标并努力实现，增强自信心和自尊心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接受自己的缺点和不足</a:t>
            </a:r>
            <a:endParaRPr lang="zh-CN" altLang="en-US"/>
          </a:p>
        </p:txBody>
      </p:sp>
      <p:sp>
        <p:nvSpPr>
          <p:cNvPr id="1049434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培养自信，相信自己有能力克服困难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4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学会自我接纳，不要过于在意他人的评价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接受自己的不完美，不要过于苛求自己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56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正视自己的缺点和不足，不要逃避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学会自我肯定和鼓励</a:t>
            </a:r>
            <a:endParaRPr lang="zh-CN" altLang="en-US"/>
          </a:p>
        </p:txBody>
      </p:sp>
      <p:sp>
        <p:nvSpPr>
          <p:cNvPr id="1049496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自我提升：不断学习和进步，提高自身能力和素质，增强自信心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自我肯定：认识到自己的优点和长处，增强自信心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自我鼓励：在遇到困难和挫折时，给自己积极的心理暗示，保持乐观心态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自我接纳：接受自己的不完美，学会与自己和解，保持平和心态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增强人际交往能力</a:t>
            </a:r>
            <a:endParaRPr lang="zh-CN" altLang="en-US"/>
          </a:p>
        </p:txBody>
      </p:sp>
      <p:sp>
        <p:nvSpPr>
          <p:cNvPr id="104956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https://d.book118.com/055202233214011042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8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大学生如何应对人际关系中的自卑和焦虑</vt:lpstr>
      <vt:lpstr>目录</vt:lpstr>
      <vt:lpstr>单击添加文档标题</vt:lpstr>
      <vt:lpstr>了解自卑和焦虑的来源</vt:lpstr>
      <vt:lpstr>自我评价过低</vt:lpstr>
      <vt:lpstr>与他人比较产生落差感</vt:lpstr>
      <vt:lpstr>对未知的恐惧和担忧</vt:lpstr>
      <vt:lpstr>家庭和社会环境的影响</vt:lpstr>
      <vt:lpstr>建立积极的自我认知</vt:lpstr>
      <vt:lpstr>认识自己的优点和价值</vt:lpstr>
      <vt:lpstr>培养自信心和自尊心</vt:lpstr>
      <vt:lpstr>接受自己的缺点和不足</vt:lpstr>
      <vt:lpstr>学会自我肯定和鼓励</vt:lpstr>
      <vt:lpstr>增强人际交往能力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2024-09-03T21:53:54.710</cp:lastPrinted>
  <dcterms:created xsi:type="dcterms:W3CDTF">2024-09-03T13:53:54Z</dcterms:created>
  <dcterms:modified xsi:type="dcterms:W3CDTF">2024-09-03T13:53:57Z</dcterms:modified>
</cp:coreProperties>
</file>