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E4189-B683-4301-8951-62CEEF70C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0AAE5-4E1B-4CC2-B146-26AB218A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75AD6-E910-44AD-9B92-BB413FB2A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15A87-E907-4C6E-928B-FFD15BD5C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EA0B4-7F57-4DA7-A78A-89C23021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E777E0-F0EB-41B3-B548-6F041ADF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57608-DEA5-43C7-AFCB-F3DF77473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D73E7-FF98-4BFA-B78E-7AFBC173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5B638-445B-49FA-B9C9-27F445D9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C502-4AAE-455C-A6E5-65C7F6D18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89BE5-DD0E-4A36-857F-2FB14494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30000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电动汽车的充电技术和充电设备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电动汽车充电技术简介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充电设备的种类和特点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充电设备的建设和布局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充电设备的标准和规范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充电设备的发展趋势和挑战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电动汽车充电技术简介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722" b="37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快充技术是指通过较大电流在较短的时间内为电动汽车充电的技术。这种技术充电速度快，一般可以在30分钟内充满80%的电量，非常适合快速补能的需求。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快充技术的充电电压较高，一般在350-1000V之间，因此需要使用专门的快充充电桩进行充电。同时，快充技术对电池的寿命有一定影响，因为大电流充电会对电池的循环寿命产生影响。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快充技术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慢充技术是指通过较小电流在较长的时间内为电动汽车充电的技术。这种技术充电速度较慢，一般需要6-8小时才能充满电量，但能够充分利用夜间电网低谷时段进行充电，降低充电成本。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慢充技术的充电电压较低，一般在200-380V之间，因此可以使用普通的家庭电源进行充电。同时，慢充技术对电池的寿命影响较小，因为小电流充电对电池的循环寿命影响较小。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慢充技术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无线充电技术是指通过无线方式为电动汽车充电的技术。这种技术不需要使用传统的充电线缆，只需要将车辆停放在无线充电垫上，通过磁场耦合的方式将电能传输给车辆电池进行充电。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无线充电技术的优点在于方便、安全、自动化程度高，但目前无线充电技术的效率较低，充电速度较慢，且设备成本较高，还需要进一步的技术突破和商业化推广。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无线充电技术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充电设备的种类和特点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充电桩是电动汽车最主要的充电设备之一，其特点是充电功率较高，充电速度较快。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充电桩的接口类型和标准也各不相同，常见的有CCS、CHAdeMO、Type 1、Type 2等。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根据不同的电压等级和充电功率，充电桩可以分为慢充桩和快充桩。慢充桩充电速度较慢，但充电成本较低；快充桩充电速度较快，但充电成本较高。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充电桩通常安装在公共场所、住宅小区和企事业单位等地方，方便电动汽车用户随时充电。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充电站是一种集中式的充电设备，通常由多个充电桩组成，提供给多辆电动汽车同时充电。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747" r="1574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充电站的特点是充电功率高、充电速度快、充电成本较低，同时还可以提供一些增值服务，如休息室、餐饮等。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充电站通常设置在公共场所、高速公路服务区、停车场等地方，方便电动汽车用户快速充电。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充电站的运营模式也各不相同，有政府投资建设、企业投资建设、政府和企业合作建设等模式。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便携式充电设备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便携式充电设备是一种小型化的充电设备，通常由充电器和电池组成，可以方便地携带在汽车后备箱中。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便携式充电设备的特点是使用方便、充电速度快、充电成本较低，同时还可以为电动汽车提供一定的续航里程。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便携式充电设备的接口类型和标准也各不相同，常见的有110V、220V等电压等级。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充电设备的建设和布局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https://d.book118.com/055203000000011111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2024-09-16T13:47:50.102</cp:lastPrinted>
  <dcterms:created xsi:type="dcterms:W3CDTF">2024-09-16T05:47:50Z</dcterms:created>
  <dcterms:modified xsi:type="dcterms:W3CDTF">2024-09-16T05:47:52Z</dcterms:modified>
</cp:coreProperties>
</file>