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20B940-EE85-4190-A114-8C0B077717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6FA427-529E-4487-8F93-8E53013190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05F72A-E0E0-4691-98B1-71424B87F5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41EF45-370E-433D-95BF-9344DDCF68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06F17BD-DA7B-49CE-9DA5-3C1A0B86F4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A6A8F07-9499-445D-9AD7-B1160FD2A5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6BB63F3-116F-4696-B847-927713E49D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67D6FD-D10A-448F-91F0-71A9C23034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D11149-73DF-448F-91B6-D7191122DF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1FED43-2180-4ED8-821C-DA583ACFC0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056715-0F9B-4497-96C1-C367C364B6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5203344321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中小学校食堂从业人员培训课件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汇报时间：2024-01-28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食堂安全与卫生概述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从业人员职责与素质要求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食品安全知识普及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餐具消毒与保洁操作规范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环境卫生管理与垃圾处理制度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应急处理与预防措施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食堂安全与卫生概述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学校食堂是师生日常饮食的重要场所，其安全直接关系到师生的身体健康和生命安全。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保障师生饮食安全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学校食堂的安全与卫生状况关系到学校的声誉和形象，一旦发生食品安全事故，将严重影响学校的正常秩序。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维护学校正常秩序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学校是社会的重要组成部分，学校食堂的安全与卫生状况对社会和谐稳定具有重要影响。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促进社会和谐稳定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食堂安全重要性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食堂内外环境整洁，无垃圾、污水、异味等；墙壁、天花板、门窗等无破损、霉变、脱落等现象。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环境卫生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餐具、饮具、炊具等清洗消毒彻底，无油渍、污渍、水渍等；食品原料、半成品、成品等分类存放，标识清晰。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设施卫生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从业人员持有有效健康证，穿戴整洁的工作衣帽，保持个人卫生；定期进行体检和培训，提高卫生意识和操作技能。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人员卫生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食堂卫生标准与要求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https://d.book118.com/055203344321011101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31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2024-09-10T11:35:28.344</cp:lastPrinted>
  <dcterms:created xsi:type="dcterms:W3CDTF">2024-09-10T03:35:28Z</dcterms:created>
  <dcterms:modified xsi:type="dcterms:W3CDTF">2024-09-10T03:35:30Z</dcterms:modified>
</cp:coreProperties>
</file>