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09263-85D0-49F5-8B60-FC23B76F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0596F-A772-4C2B-8476-C0163FDA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B6D4D-3DC5-4623-89DD-74DBE0B08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6268A-6C0F-4869-8F54-8FCF1B9C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60C4C-E196-4317-B3D5-C81B2499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7B027-080F-483F-A3A9-3800644F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B501C-96DD-44BB-916E-B29526CE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1C375-EB6D-4E71-BDC9-3444F927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599F1-BF9B-45CE-BB29-2E48D1F9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1FE9C-3FA2-4D4B-AD8F-BDB6E094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E2928-D545-4CFE-BDC7-0409B4E0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emf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emf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4112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亮点详细解读\n## 1. 《民法典》的编纂背景与意义\n### 1.1 《民法典》的编纂背景及历程\n### 1.2 《民法典》的重要意义及影响\n### 1.3 《民法典》与中国法律体系的完善\n## 2. 《民法典》的体例结构与主要内容\n### 2.1 《民法典》的体例结构概述\n### 2.2 《民法典》的主要内容包括总则、物权、合同等\n### 2.3 《民法典》的创新之处与亮点\n## 3. 《民法典》的人格权保护\n### 3.1 《民法典》人格权保护的基本原则\n### 3.2 《民法典》对人格权的具体保护规定\n### 3.3 《民法典》人格权保护的实际意义\n## 4. 《民法典》的物权保护\n### 4.1 《民法典》物权保护的基本原则\n### 4.2 《民法典》对物权的具体保护规定\n### 4.3 《民法典》物权保护的实际意义\n## 5. 《民法典》的合同保护\n### 5.1 《民法典》合同保护的基本原则\n### 5.2 《民法典》对合同的具体保护规定\n### 5.3 《民法典》合同保护的实际意义\n## 6. 《民法典》的婚姻家庭保护\n### 6.1 《民法典》婚姻家庭保护的基本原则\n### 6.2 《民法典》对婚姻家庭的具体保护规定\n### 6.3 《民法典》婚姻家庭保护的实际意义\n## 7. 《民法典》的继承保护\n### 7.1 《民法典》继承保护的基本原则\n### 7.2 《民法典》对继承的具体保护规定\n### 7.3 《民法典》继承保护的实际意义\n## 8. 《民法典》的实施与普及\n### 8.1 《民法典》实施的保障措施\n### 8.2 《民法典》普及的教育与宣传\n### 8.3 《民法典》实施与普及的未来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《民法典》亮点详细解读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《民法典》的编纂背景与意义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0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我国市场经济体制的建立和完善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人民权利意识的不断提高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法治国家建设的深入推进</a:t>
                </a:r>
                <a:endParaRPr/>
              </a:p>
            </p:txBody>
          </p:sp>
          <p:sp>
            <p:nvSpPr>
              <p:cNvPr id="10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《民法典》的编纂背景</a:t>
                </a:r>
                <a:endParaRPr/>
              </a:p>
            </p:txBody>
          </p:sp>
          <p:sp>
            <p:nvSpPr>
              <p:cNvPr id="10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0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1954年：《中华人民共和国宪法》颁布，为民法典的制定奠定基础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1986年：《民法通则》颁布，作为民事法律的基本法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2014年：党的十八届四中全会提出编纂民法典的任务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2017年：《民法总则》颁布，为民法典的编纂奠定基础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2020年：《民法典》正式颁布，标志着我国民事法律体系的完善</a:t>
                </a:r>
                <a:endParaRPr/>
              </a:p>
            </p:txBody>
          </p:sp>
          <p:sp>
            <p:nvSpPr>
              <p:cNvPr id="11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《民法典》的编纂历程</a:t>
                </a:r>
                <a:endParaRPr/>
              </a:p>
            </p:txBody>
          </p:sp>
          <p:sp>
            <p:nvSpPr>
              <p:cNvPr id="11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《民法典》的编纂背景及历程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《民法典》的重要意义及影响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完善我国民事法律体系，保障公民权利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促进市场经济健康发展，维护社会公平正义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提高国家治理能力，推进法治国家建设</a:t>
                </a:r>
                <a:endParaRPr/>
              </a:p>
            </p:txBody>
          </p:sp>
          <p:pic>
            <p:nvPicPr>
              <p:cNvPr id="1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对公民个人生活的影响：规范民事行为，保障民事权益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对企业发展的影响：明确产权关系，降低交易成本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对国家治理的影响：提高法治水平，提升国家治理效能</a:t>
                </a:r>
                <a:endParaRPr/>
              </a:p>
            </p:txBody>
          </p:sp>
          <p:pic>
            <p:nvPicPr>
              <p:cNvPr id="1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《民法典》在中国法律体系中的地位</a:t>
                </a:r>
                <a:endParaRPr/>
              </a:p>
            </p:txBody>
          </p:sp>
          <p:sp>
            <p:nvSpPr>
              <p:cNvPr id="1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民法典是民事法律体系的核心，与其他法律相互补充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民法典的制定和完善，有助于完善中国特色社会主义法律体系</a:t>
                </a:r>
                <a:endParaRPr/>
              </a:p>
            </p:txBody>
          </p:sp>
          <p:sp>
            <p:nvSpPr>
              <p:cNvPr id="1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《民法典》对中国法律体系的影响</a:t>
                </a:r>
                <a:endParaRPr/>
              </a:p>
            </p:txBody>
          </p:sp>
          <p:sp>
            <p:nvSpPr>
              <p:cNvPr id="1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丰富了中国法律体系的内容，提高了法律体系的完整性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有助于提高法律体系的科学性和实用性，更好地保障公民权利</a:t>
                </a:r>
                <a:endParaRPr/>
              </a:p>
            </p:txBody>
          </p:sp>
          <p:sp>
            <p:nvSpPr>
              <p:cNvPr id="1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《民法典》与中国法律体系的完善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《民法典》的体例结构与主要内容</a:t>
            </a:r>
            <a:endParaRPr/>
          </a:p>
        </p:txBody>
      </p:sp>
      <p:sp>
        <p:nvSpPr>
          <p:cNvPr id="1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《民法典》的体例结构概述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《民法典》的体例结构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总则：规定民事法律的基本原则和一般规定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物权：规定物权的取得、变更、转让和消灭等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合同：规定合同的订立、变更、履行、解除和终止等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人格权：规定人格权的保护原则和具体规定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婚姻家庭：规定婚姻、家庭、收养等法律制度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继承：规定继承权的取得、放弃、丧失和分配等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侵权责任：规定侵权行为的民事责任承担</a:t>
            </a:r>
            <a:endParaRPr/>
          </a:p>
        </p:txBody>
      </p:sp>
      <p:pic>
        <p:nvPicPr>
          <p:cNvPr id="17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规定民事法律的基本原则，如自愿原则、公平原则、诚实信用原则等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规定民事主体，包括自然人、法人、非法人组织等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规定民事权利和民事义务，包括物权、债权、人格权等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规定物权的种类，如所有权、用益物权、担保物权等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规定物权的取得、变更、转让和消灭等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规定物权的保护原则和具体规定</a:t>
                </a:r>
                <a:endParaRPr/>
              </a:p>
            </p:txBody>
          </p:sp>
          <p:pic>
            <p:nvPicPr>
              <p:cNvPr id="1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规定合同的订立、变更、履行、解除和终止等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规定合同的违约责任，如违约金的计算、违约责任的承担等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规定合同的法律适用和争议解决方式</a:t>
                </a:r>
                <a:endParaRPr/>
              </a:p>
            </p:txBody>
          </p:sp>
          <p:pic>
            <p:nvPicPr>
              <p:cNvPr id="1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《民法典》的主要内容包括总则、物权、合同等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《民法典》的创新之处与亮点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《民法典》的创新之处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规定了许多新的民事法律制度和原则，如绿色原则、数据保护原则等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对现有法律制度进行了完善和补充，如物权法的完善、合同法的修订等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《民法典》的亮点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紧密结合我国国情和实际，具有较强的针对性和实用性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充分借鉴国际先进经验和做法，具有较高的国际接轨程度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兼顾公平与效率，充分体现了法治精神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《民法典》的人格权保护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《民法典》人格权保护的基本原则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人格权保护的基本原则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尊重和保护人格尊严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保障民事主体的人格权不受侵犯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平衡个人权益与社会公共利益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《民法典》对人格权的具体保护规定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《民法典》对人格权的具体保护规定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规定生命权、身体权、健康权等基本人格权的保护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规定姓名权、肖像权、名誉权、荣誉权等具体人格权的保护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规定隐私权、个人信息保护等新型人格权的保护</a:t>
            </a:r>
            <a:endParaRPr/>
          </a:p>
        </p:txBody>
      </p:sp>
      <p:cxnSp>
        <p:nvCxnSpPr>
          <p:cNvPr id="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《民法典》人格权保护的实际意义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《民法典》人格权保护的实际意义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保护公民的人格尊严和人身自由，维护社会公平正义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规范民事主体的行为，防止侵犯他人人格权的行为发生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为人格权的司法保护提供法律依据，提高人格权保护水平</a:t>
            </a:r>
            <a:endParaRPr/>
          </a:p>
        </p:txBody>
      </p:sp>
      <p:cxnSp>
        <p:nvCxnSpPr>
          <p:cNvPr id="2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《民法典》的物权保护</a:t>
            </a:r>
            <a:endParaRPr/>
          </a:p>
        </p:txBody>
      </p:sp>
      <p:sp>
        <p:nvSpPr>
          <p:cNvPr id="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《民法典》物权保护的基本原则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物权保护的基本原则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法定原则：物权的种类、内容、效力等由法律规定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公平原则：在物权关系中，各方当事人的权益应公平对待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自愿原则：物权关系的设立、变更、转让等应基于当事人的自愿</a:t>
            </a:r>
            <a:endParaRPr/>
          </a:p>
        </p:txBody>
      </p:sp>
      <p:cxnSp>
        <p:nvCxnSpPr>
          <p:cNvPr id="3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《民法典》对物权的具体保护规定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《民法典》对物权的具体保护规定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规定物权的取得、变更、转让和消灭等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规定物权的保护原则和具体规定，如停止侵害、排除妨碍、赔偿损失等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规定物权纠纷的解决方式，如和解、调解、诉讼等</a:t>
            </a:r>
            <a:endParaRPr/>
          </a:p>
        </p:txBody>
      </p:sp>
      <p:pic>
        <p:nvPicPr>
          <p:cNvPr id="3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《民法典》物权保护的实际意义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《民法典》物权保护的实际意义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保护当事人的物权权益，维护社会公平正义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规范物权行为，防止侵犯他人物权的行为发生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为物权的司法保护提供法律依据，提高物权保护水平</a:t>
            </a:r>
            <a:endParaRPr/>
          </a:p>
        </p:txBody>
      </p:sp>
      <p:cxnSp>
        <p:nvCxnSpPr>
          <p:cNvPr id="4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https://d.book118.com/055204112212011111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《民法典》亮点详细解读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2024-09-17T09:37:49.224</cp:lastPrinted>
  <dcterms:created xsi:type="dcterms:W3CDTF">2024-09-17T01:37:49Z</dcterms:created>
  <dcterms:modified xsi:type="dcterms:W3CDTF">2024-09-17T01:37:51Z</dcterms:modified>
</cp:coreProperties>
</file>