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3A4D9-04FC-441B-B869-BF34BC7E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BA4E9-0825-46FE-B157-9CD5E33AA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5B8B6-F38C-436E-9E5B-05EDE42CB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68642-A17D-4989-B7C0-369CBEBA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419A0-E555-4E5B-9983-A64B4F9EE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95B2B-A43F-4DFF-9EAF-759093861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299C2-51D4-4008-9129-A0D3FB35A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799DE-6058-460C-AE76-2710A004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3392A-ECA3-4261-8A44-BBBA3A0E6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3056E-EB33-43B2-A45F-DA0EA7A8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6A0C8-CBF3-46F8-A32E-E6C9F7AE0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04212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高速行车安全守则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高速行车中的安全驾驶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高速行车中的特殊情况处理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高速行车中的疲劳驾驶与应对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高速行车中的应急处理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高速行车安全总结与建议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检查轮胎磨损情况，确保轮胎气压正常，无扎胎、漏气现象。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检查机油、刹车油、冷却液等油液是否充足、清洁。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检查车灯是否工作正常，包括远光灯、近光灯、转向灯、刹车灯等。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检查底盘部件是否紧固，无松动现象。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检查车辆状况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规划行车路线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提前了解目的地的路线，选择最佳的高速公路路径。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规划途中休息和加油的地点，避免行驶中出现意外情况。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了解途经城市和地区的交通规则和限速要求，避免违章。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提前查看天气预报，了解行车当天的天气状况，如雨、雪、雾等。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通过导航软件或交通电台了解高速路况，避开拥堵路段。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根据天气和路况调整行车速度和安全措施，如雨天减速慢行、雾天开启雾灯等。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了解天气和路况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高速行车中的安全驾驶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保持安全车距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在高速公路上行驶时，应保持足够的车距，以防止因突发情况而无法及时刹车。一般来说，应保持至少100米以上的车距，尤其是在雨天、雾天等恶劣天气条件下。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保持稳定的车速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在高速公路上行驶时，应保持稳定的车速，避免忽快忽慢，这有助于保持安全的车距。同时，也减少了因频繁刹车而产生的安全隐患。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保持注意力集中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在高速公路上行驶时，应时刻保持注意力集中，时刻关注前方路况和车辆动态，以便在突发情况下能够及时做出反应。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安全车距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控制车速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在高速公路上行驶时，应注意与前后车的车距。如果发现自己的车速过快或过慢，应及时调整车速，保持安全的车距。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注意前后车距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在高速公路上行驶时，应遵守限速规定，避免超速行驶。超速行驶不仅违法，而且会增加交通事故的风险。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遵守限速规定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在高速公路上行驶时，应根据不同路况调整车速。例如，在雨天、雾天等恶劣天气条件下，应适当降低车速；在弯道、坡道等复杂路况下，也应适当降低车速。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适应不同路况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减少变道次数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在高速公路上行驶时，应尽量减少变道的次数，避免频繁变道。频繁变道会增加交通事故的风险，也容易引发交通拥堵。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注意观察后方车辆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在变道前，应先观察后方车辆的情况，确保安全后再进行变道。同时，在变道过程中，应注意其他车辆的动态，避免发生碰撞。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在高速公路上行驶时，应遵守交通规则，如使用转向灯、观察交通标志等。这些交通规则有助于保证行车安全，避免因违反规则而引发交通事故。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避免频繁变道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高速行车中的特殊情况处理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在雨、雪、雾等恶劣天气下，路面湿滑，能见度低，应保持比平时更长的车距，避免追尾事故。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根据天气情况适当降低车速，保持相对稳定的车速，避免急加速和急刹车。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开启雾灯和危险报警闪光灯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在能见度低于50米的情况下，应及时开启雾灯和危险报警闪光灯，提醒其他车辆保障安全。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遇到恶劣天气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遇到交通事故时，应保持冷静，不要惊慌失措，迅速评估事故情况和自身安全。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在确保安全的前提下，将车辆停在路边或紧急停车带，开启危险报警闪光灯，并放置警示标志。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记录事故发生的时间、地点、涉及车辆信息、人员伤亡和财产损失情况等，以便后续处理。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记录事故情况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遇到交通事故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https://d.book118.com/055204212132011041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2024-09-02T00:27:08.928</cp:lastPrinted>
  <dcterms:created xsi:type="dcterms:W3CDTF">2024-09-01T16:27:08Z</dcterms:created>
  <dcterms:modified xsi:type="dcterms:W3CDTF">2024-09-01T16:27:11Z</dcterms:modified>
</cp:coreProperties>
</file>