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D6141C-C8D4-45D2-BF10-13CE03B03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550840-EB3F-43E7-B3F8-A3595EDC0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83DD10-B551-4A40-9FB2-33660B787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023398-BD6B-4D50-8FD3-E1991EF2E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ED4374-BBF2-464A-BB63-92D9DDCB8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6754E6-AE62-4235-8A4F-F99A1E118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FD2079-4634-4BC6-B0A5-93E5228F9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0BDB8B-A349-47F2-B5AC-A15BD61A1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2A6AD2-D1CE-4E93-86B7-FA2C889AA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76E8DD-8996-4470-B1EB-3D686E547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82B8C4-1705-4448-84C4-02B370C1D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20431112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养老院可行性报告方案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投资估算与资金筹措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社会效益分析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随着社会老龄化程度不断加深，老年人口数量持续增长，养老问题成为社会关注的焦点。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人口老龄化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现代家庭结构趋于核心化和小型化，传统的家庭养老功能逐渐弱化，需要社会化的养老服务来补充。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家庭结构变化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老年人医疗费用支出较高，给家庭带来较大的经济压力，需要养老服务来减轻家庭负担。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医疗费用上涨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养老问题的现状与挑战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老年人口的增加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随着老年人口数量的增长，对养老服务的需求也不断增加，养老院作为重要的养老服务机构之一，市场需求潜力巨大。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多样化服务需求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不同年龄、健康状况和生活能力的老年人对养老服务的需求不同，养老院需要提供多样化的服务以满足市场需求。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区域差异与城乡差异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不同地区和城乡之间老年人口分布和养老服务需求存在差异，养老院需要在不同区域和城乡开展业务。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养老院的市场需求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创造就业机会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养老院的运营和管理需要一定的人力资源支持，项目的实施将为社会创造一定的就业机会。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解决养老问题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通过建设养老院，为老年人提供专业化的养老服务，有助于解决社会老龄化带来的养老问题。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促进社会化养老服务发展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养老院的建设和发展有助于推动社会化养老服务体系的完善，提高老年人的生活质量和幸福感。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项目的提出与意义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000" r="130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目标客户群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中高龄老人、失能失智老人、有特殊医疗需求的老人等。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服务范围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提供养老、康复、护理、医疗等服务，满足不同老人的需求。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服务模式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提供日托、全托、半托等多种服务模式，满足不同家庭的需求。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8522661" y="26741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6751011" y="3921937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4988886" y="51506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竞争者分析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5222881" y="5436037"/>
            <a:ext cx="2541428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竞争对手类型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971715" y="4184077"/>
            <a:ext cx="2541428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竞争对手优势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736929" y="2936302"/>
            <a:ext cx="2541428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竞争对手劣势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2228086" y="3512222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服务品质、品牌知名度、地理位置等。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027453" y="22644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服务价格、服务质量、服务内容等。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54963" y="47409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其他养老院、医疗机构、社区服务机构等。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人口老龄化趋势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随着人口老龄化程度的加深，养老市场需求将不断增长。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政府对养老产业的支持力度不断加大，为养老院的发展提供了政策保障。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经济发展水平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随着经济发展水平的提高，居民对养老服务的需求也将不断提高。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随着科技的不断进步，养老服务将更加智能化、人性化，提高服务品质和效率。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市场前景预测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045" r="3204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659" r="276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根据市场需求和地区老年人口数量，确定养老院的建设规模，包括床位数、建筑面积等。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建设规模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合理规划养老院的布局，包括居住区、医疗保健区、休闲娱乐区、行政管理区等，确保功能分区明确，流线顺畅。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布局设计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建设规模与布局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提供舒适的居住环境，包括单人间、双人间、多人间等不同房型，满足不同需求。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居住设施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配备基本的医疗设备和专业医护人员，提供日常诊疗、康复训练等服务。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医疗保健设施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设立图书馆、活动室、健身房等休闲娱乐设施，丰富老年人的精神文化生活。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休闲娱乐设施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28" r="1652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设施配置与功能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选择合适的运营模式，如公办、民办、公私合营等，确保养老院的可持续发展。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制定规范的服务流程，包括入住手续、日常照护、医疗保健、休闲娱乐等方面的服务流程，确保服务质量和效率。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运营模式与流程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服务流程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运营模式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投资估算与资金筹措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https://d.book118.com/055204311122011104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2024-09-14T02:20:55.308</cp:lastPrinted>
  <dcterms:created xsi:type="dcterms:W3CDTF">2024-09-13T18:20:55Z</dcterms:created>
  <dcterms:modified xsi:type="dcterms:W3CDTF">2024-09-13T18:20:57Z</dcterms:modified>
</cp:coreProperties>
</file>