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2289B-8CAF-404F-88DE-8DD40C2E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B789D-F945-4763-B4EB-2C1AF9317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DF895-6B3F-4BDA-8A62-41ACC9C0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9B169-2211-43AA-96B0-34EE99F5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5D1F6-4F9D-4CEA-AA64-966B1017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F0772-76C6-437B-A629-043352B7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3601C-1DAD-49BA-8F3F-C0644DC47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08C04-DB6C-47C2-ADE6-30F6C4E88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3FE6A-EA16-4CA9-A0F1-A49972378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EF62F-BB61-4D40-89A8-A191E116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070EC-25EB-42B5-9193-6CA0865C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110331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护理学培训的技术与方法革新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护理学培训现状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技术革新在护理学培训中的应用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方法革新在护理学培训中的应用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技术与方法革新的挑战与前景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展望未来护理学培训的发展趋势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护理学培训现状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以课堂讲授为主要形式，注重护理理论知识的传授。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实地实习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利用模拟器械和场景进行实践操作训练，提高护理技能。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安排实习护士进入临床，在实际工作环境中学习和实践。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利用计算机、网络和多媒体技术进行在线学习、远程教育和资源共享。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通过虚拟现实模拟真实临床场景，提供沉浸式学习体验。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在护理诊断、决策支持、患者监测等方面应用人工智能技术。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通过理论考试、技能考核和临床评估等方式对培训效果进行评价。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建立有效的反馈机制，收集学员意见和建议，不断改进培训内容和方式。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对毕业学员进行追踪调查，了解其在临床实践中的表现和培训成果的应用情况。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效果追踪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技术革新在护理学培训中的应用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模拟真实环境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利用虚拟现实技术，可以模拟出真实的医疗场景，让学员在模拟环境中进行实践操作，提高应对真实情况的能力。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通过虚拟现实技术，学员可以与模拟病人进行交互，模拟真实的治疗过程，提高学员的实践操作技能。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降低培训成本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虚拟现实技术可以模拟出各种医疗场景，避免了真实医疗设备的使用，降低了培训成本。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人工智能技术可以对学员的学习数据进行分析，预测学员的学习难点和需求，为学员提供针对性的辅导。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人工智能技术可以根据学员的学习习惯和需求，提供个性化的学习方案，提高学习效果。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人工智能技术可以对学员的学习成果进行自动化评估，提高评估效率，减轻教师的工作负担。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丰富的学习资源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在线学习平台可以提供丰富的护理学学习资源，包括视频、音频、图文等多样化的学习内容。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学习社区交流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在线学习平台可以提供一个学习社区，学员可以在社区内交流学习心得和经验，促进学习效果的提升。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灵活学习方式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在线学习平台可以让学员随时随地进行学习，打破了时间和空间的限制。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提高学习兴趣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增强现实技术可以提供生动、有趣的学习体验，提高学员的学习兴趣和积极性。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实操技能训练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增强现实技术可以将虚拟信息与现实环境相结合，为学员提供更加真实的实践操作体验。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实时反馈与指导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增强现实技术可以实时反馈学员的操作情况，并提供针对性的指导建议，帮助学员提高实操技能。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方法革新在护理学培训中的应用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https://d.book118.com/055211033123011042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2024-09-03T12:36:22.303</cp:lastPrinted>
  <dcterms:created xsi:type="dcterms:W3CDTF">2024-09-03T04:36:22Z</dcterms:created>
  <dcterms:modified xsi:type="dcterms:W3CDTF">2024-09-03T04:36:24Z</dcterms:modified>
</cp:coreProperties>
</file>