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044C86-CD88-4824-9F0C-0A6C36B75B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C64097-EB92-4E9C-9C5E-67C74A8EE3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B93A99-732B-4B18-89F9-EE0FF589B5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334F3B-0755-44CC-9D9A-F335369FA4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331FBF4-3A40-45C3-8CFA-5636430A3F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4F3AD90-3544-49C9-8584-BA9FFBDD9C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E715378-82C2-4449-AEBC-425552C7DF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521F7D-5336-4383-AAA1-D44DC90AC3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86FB44-A4CB-492F-A6B9-DB0ACD4A0B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BE4019-CC52-42BE-8195-172895BD81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A750B5-430B-4167-87F5-F0C4AE7856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5214040230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2024年全球可再生能源发展预测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84071" y="4751645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41200" y="5124644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可再生能源技术进展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各国政策与法规分析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市场前景预测与投资机会分析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产业链协同发展与挑战应对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环境保护与社会经济效益综合评价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分析全球可再生能源的发展现状及趋势，为政策制定者和投资者提供参考。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探讨可再生能源在应对气候变化、促进可持续发展等方面的重要作用。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预测2024年全球可再生能源的发展前景，提出相应的政策建议。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可再生能源占比逐年提升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近年来，全球可再生能源在总能源消费中的占比逐年提升，显示出强劲的发展势头。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政策支持是关键因素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各国政府对可再生能源的政策支持是推动其发展的重要因素，包括税收优惠、补贴、发展目标等。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面临挑战与机遇并存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尽管可再生能源发展迅速，但仍面临诸多挑战，如电网接入、储能技术等。同时，随着全球气候变化问题的日益严峻，可再生能源的发展也迎来了前所未有的机遇。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技术进步推动成本下降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随着技术的不断进步，可再生能源的发电成本不断降低，使得其在经济上越来越具有竞争力。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全球可再生能源现状及趋势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可再生能源技术进展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光伏电池效率提升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随着新材料和工艺的研发，光伏电池转换效率将进一步提高，降低成本。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太阳能热利用多元化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太阳能热利用领域将拓展至工业用热、建筑供暖等领域，提高太阳能利用率。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储能技术结合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太阳能将与储能技术更紧密地结合，解决太阳能发电的间歇性问题。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太阳能技术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大型化风机发展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风机将朝着大型化、高效化方向发展，提高风能利用率和发电效率。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海上风电潜力挖掘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海上风电将成为风能发展的重要方向，尤其是在沿海国家和地区。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风电并网与消纳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随着风电规模的扩大，风电并网和消纳技术将成为关注焦点，以保障电力系统的稳定运行。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风能技术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水电站将实现智能化运行管理，提高发电效率和安全性。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水电站智能化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抽水蓄能技术将在水力发电中发挥更大作用，提高电力系统的调峰能力。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抽水蓄能技术应用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小水电和微水电将成为水力发电的重要补充，满足偏远地区的用电需求。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小水电和微水电开发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水力发电技术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生物质能高效转化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生物质能转化技术将不断提高效率，降低生物质能利用的成本。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生物质能多元化应用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生物质能将在供热、供电、交通等领域实现多元化应用。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生物质能与环保结合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生物质能利用将与环保紧密结合，推动废弃物资源化利用和减少污染排放。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生物质能技术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594" r="21594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地热能高效开发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地热能开发技术将不断提高效率，降低开发成本，推动地热能的大规模应用。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海洋能技术研发加速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海洋能技术研发将持续加速，尤其是在潮汐能、波浪能等领域的创新将不断涌现。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地热能与海洋能并网融合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随着地热能和海洋能规模的扩大，两者的并网融合将成为未来发展的重要方向，以保障电力系统的稳定运行和可再生能源的最大化利用。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地热能与海洋能技术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各国政策与法规分析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在联邦和州层面出台多项支持可再生能源发展的政策，如生产税收抵免、投资税收抵免等。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日本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制定可再生能源基本法案，提出实现可再生能源占比22%-24%的目标。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欧洲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欧盟国家普遍实施可再生能源指令，设定可再生能源占比目标，推动能源转型。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积极推动可再生能源发展，实施可再生能源配额制，鼓励分布式能源和智能电网建设。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主要国家可再生能源政策概述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法规框架及激励机制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法规框架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各国制定可再生能源法规和政策，包括电力法、能源法、可再生能源法等，为可再生能源发展提供法律保障。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激励机制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实施财政激励措施，如补贴、税收减免等，以及市场激励措施，如绿色证书交易、碳排放权交易等，鼓励企业和个人投资和使用可再生能源。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国际组织推动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联合国、国际能源署等国际组织积极推动全球可再生能源发展合作，协调各国政策和行动。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双边与多边合作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各国之间加强可再生能源技术、资金、市场等方面的合作与交流，共同推动全球能源转型。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国际论坛与会议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定期举办国际可再生能源论坛、会议和展览等活动，促进国际交流与合作，推动全球可再生能源发展。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国际合作与交流动态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https://d.book118.com/055214040230011101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2024-09-10T04:44:19.571</cp:lastPrinted>
  <dcterms:created xsi:type="dcterms:W3CDTF">2024-09-09T20:44:19Z</dcterms:created>
  <dcterms:modified xsi:type="dcterms:W3CDTF">2024-09-09T20:44:21Z</dcterms:modified>
</cp:coreProperties>
</file>