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8F30A-09B5-46AF-B361-162B83FB9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5994D-B6D6-4678-A1E2-35F89186C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C657E-9D1C-4DA9-90B4-E1BB8CF7C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E9A00-7BD7-4E66-830B-A54180538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254D2-B0C1-4E67-A4F3-E7698365D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B1498-FEF9-44F2-802E-0203E9BDF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F1C76-4E5D-43D6-91A4-6E27448AF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32888-C17E-4D14-8F51-609B3439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CDEB5-A5F3-46A0-9709-3EEDD36D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6BC31-1AD1-4C30-889B-E197D5E9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0C08E-95DD-455E-BE98-CFC069F9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201211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提高儿童的社交安全意识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儿童社交安全现状与挑战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家庭教育中社交安全教育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学校教育中社交安全教育实践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社会环境中儿童社交安全保障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儿童自我保护技能培养与演练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总结与展望：构建全方位儿童社交安全体系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儿童社交安全现状与挑战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随着互联网的普及，儿童在社交媒体上的活动越来越频繁，社交安全问题也日益凸显。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网络社交普及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儿童在社交媒体上分享个人信息、照片等，存在被不法分子利用的风险。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信息泄露风险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网络欺凌成为儿童社交安全的一大隐患，言语暴力、排挤孤立等行为对儿童的心理健康造成极大影响。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网络欺凌现象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当前儿童社交安全形势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939" b="109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面临的主要风险与威胁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儿童在社交媒体上泄露个人隐私，可能导致家庭地址、学校信息等被泄露，给不法分子提供可乘之机。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儿童缺乏辨别能力，容易成为网络诈骗的受害者，造成财产损失或心理创伤。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不良信息诱导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儿童接触到不良信息，如暴力、色情等，可能对其价值观和行为产生负面影响。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某儿童在社交媒体上晒出家庭照片，结果家庭地址被不法分子获取，险些遭遇入室盗窃。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某儿童轻信网友，泄露个人信息，结果遭遇网络诈骗，造成财产损失。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某儿童在社交媒体上接触到不良信息，模仿其中的暴力行为，对他人造成伤害。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案例分析：儿童社交安全事件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教育儿童保护个人隐私，不随意泄露个人信息，提高网络安全意识。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增强儿童自我保护意识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家长监管与引导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学校教育与宣传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社会支持与保障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家长应加强对儿童社交媒体活动的监管，引导儿童正确使用社交媒体，避免接触不良信息。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学校应加强网络安全教育，提高儿童辨别能力和防范意识，营造安全的网络环境。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政府和社会应加强对儿童社交安全的支持和保障，完善相关法律法规，打击网络犯罪行为。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提高意识，防患于未然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家庭教育中社交安全教育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家长应以身作则，展示良好的社交行为和礼仪，为孩子树立榜样。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向孩子传授社交安全知识，教导他们如何保护自己的隐私和安全。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密切关注孩子的社交活动，确保他们不与不良朋友交往，避免受到不良影响。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家长在社交安全教育中的角色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让孩子了解并遵守社交场合的基本规则，如不插话、不打断别人等。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基本礼仪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教育孩子尊重他人，学会使用礼貌用语，如“请”、“谢谢”、“对不起”等。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公共场合行为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培养孩子在公共场合保持安静、排队等候、爱护公共设施等良好习惯。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292" r="8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875" r="5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333" b="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培养孩子良好社交习惯与礼仪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学会求助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教育孩子在遇到可疑情况时，及时向警察、保安或周围可靠的人求助。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不随意搭讪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教育孩子不要随意与陌生人搭讪，特别是在没有家长陪同的情况下。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拒绝陌生人的礼物和邀请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告诉孩子不要接受陌生人的礼物或邀请，以免陷入危险境地。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引导孩子正确应对陌生人接触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鼓励表达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鼓励孩子表达自己的感受和想法，家长应耐心倾听并给予积极回应。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家长可以安排一些亲子活动，如参加社区活动、志愿者服务等，增进亲子关系的同时，也能更好地了解孩子的社交状况。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家长应定期与孩子进行交流，了解他们的社交情况和需求。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加强亲子沟通，了解孩子需求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学校教育中社交安全教育实践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通过德育课程、心理健康课程等，传授学生基本的社交安全知识和技能。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将社交安全教育融入日常教学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针对不同年龄段学生的特点，编写符合其认知水平的社交安全教育教材。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开发专题教材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借助网络、视频等现代化教学手段，生动形象地展示社交安全案例和应对策略。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利用多媒体教学资源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整合课程资源，普及社交安全知识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17" b="39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举办安全知识竞赛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通过知识问答、情景模拟等形式，让学生在竞赛中学习和掌握社交安全知识。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开展模拟演练活动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定期组织学生进行防火、防震、防欺凌等模拟演练，提高学生在紧急情况下的自我保护能力。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设立安全宣传周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利用特定时间节点，如开学第一周、全国中小学生安全教育日等，集中开展社交安全宣传教育活动。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开展主题活动，增强学生自我保护能力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建立学生信息报告制度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鼓励学生主动向老师和学校报告自己或他人遭受的欺凌行为，确保信息畅通。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定期开展校园安全隐患排查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组织专人对校园内可能存在的安全隐患进行定期排查，及时消除风险点。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完善校园安全监控系统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加强校园内外监控设施建设，确保无死角、全覆盖，及时发现和处置异常情况。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352" r="1535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建立预警机制，防范校园欺凌事件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https://d.book118.com/055220121123011111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2024-09-17T03:20:53.238</cp:lastPrinted>
  <dcterms:created xsi:type="dcterms:W3CDTF">2024-09-16T19:20:53Z</dcterms:created>
  <dcterms:modified xsi:type="dcterms:W3CDTF">2024-09-16T19:20:55Z</dcterms:modified>
</cp:coreProperties>
</file>