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2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D0220-34FF-4FF9-AEBE-27C7E59E2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753F1-D2C9-4A7F-A374-5E21E25FF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AA3C6-2B38-4A4A-9932-6D98F84DC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1C4E3-B6B7-43E4-B07E-120C3A137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F44952-601C-4348-819B-ADE31ECA0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F44CB9-7FE0-41A6-B65F-5E833014C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532F17-D426-48AA-B1C7-34242A12C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981F8-875E-4FC4-93A0-66A23455C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73781-CB29-4B4A-AB02-9CA64E9C7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C4017-E7C7-4BBD-A372-419457342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47908-9CB9-4B4F-9852-AC0BCC27D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503" r:id="rId2"/>
    <p:sldLayoutId id="2147486504" r:id="rId3"/>
    <p:sldLayoutId id="2147486505" r:id="rId4"/>
    <p:sldLayoutId id="2147486506" r:id="rId5"/>
    <p:sldLayoutId id="2147486507" r:id="rId6"/>
    <p:sldLayoutId id="2147486508" r:id="rId7"/>
    <p:sldLayoutId id="2147486509" r:id="rId8"/>
    <p:sldLayoutId id="2147486510" r:id="rId9"/>
    <p:sldLayoutId id="2147486511" r:id="rId10"/>
    <p:sldLayoutId id="214748651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tags" Target="../tags/tag293.xml" /><Relationship Id="rId9" Type="http://schemas.openxmlformats.org/officeDocument/2006/relationships/tags" Target="../tags/tag2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tags" Target="../tags/tag305.xml" /><Relationship Id="rId13" Type="http://schemas.openxmlformats.org/officeDocument/2006/relationships/tags" Target="../tags/tag306.xml" /><Relationship Id="rId14" Type="http://schemas.openxmlformats.org/officeDocument/2006/relationships/tags" Target="../tags/tag307.xml" /><Relationship Id="rId15" Type="http://schemas.openxmlformats.org/officeDocument/2006/relationships/tags" Target="../tags/tag308.xml" /><Relationship Id="rId16" Type="http://schemas.openxmlformats.org/officeDocument/2006/relationships/tags" Target="../tags/tag309.xml" /><Relationship Id="rId17" Type="http://schemas.openxmlformats.org/officeDocument/2006/relationships/tags" Target="../tags/tag310.xml" /><Relationship Id="rId18" Type="http://schemas.openxmlformats.org/officeDocument/2006/relationships/tags" Target="../tags/tag311.xml" /><Relationship Id="rId19" Type="http://schemas.openxmlformats.org/officeDocument/2006/relationships/tags" Target="../tags/tag312.xml" /><Relationship Id="rId2" Type="http://schemas.openxmlformats.org/officeDocument/2006/relationships/tags" Target="../tags/tag295.xml" /><Relationship Id="rId20" Type="http://schemas.openxmlformats.org/officeDocument/2006/relationships/tags" Target="../tags/tag313.xml" /><Relationship Id="rId21" Type="http://schemas.openxmlformats.org/officeDocument/2006/relationships/tags" Target="../tags/tag314.xml" /><Relationship Id="rId22" Type="http://schemas.openxmlformats.org/officeDocument/2006/relationships/tags" Target="../tags/tag315.xml" /><Relationship Id="rId23" Type="http://schemas.openxmlformats.org/officeDocument/2006/relationships/tags" Target="../tags/tag316.xml" /><Relationship Id="rId24" Type="http://schemas.openxmlformats.org/officeDocument/2006/relationships/tags" Target="../tags/tag317.xml" /><Relationship Id="rId25" Type="http://schemas.openxmlformats.org/officeDocument/2006/relationships/tags" Target="../tags/tag318.xml" /><Relationship Id="rId26" Type="http://schemas.openxmlformats.org/officeDocument/2006/relationships/tags" Target="../tags/tag319.xml" /><Relationship Id="rId27" Type="http://schemas.openxmlformats.org/officeDocument/2006/relationships/tags" Target="../tags/tag320.xml" /><Relationship Id="rId28" Type="http://schemas.openxmlformats.org/officeDocument/2006/relationships/tags" Target="../tags/tag321.xml" /><Relationship Id="rId29" Type="http://schemas.openxmlformats.org/officeDocument/2006/relationships/tags" Target="../tags/tag322.xml" /><Relationship Id="rId3" Type="http://schemas.openxmlformats.org/officeDocument/2006/relationships/tags" Target="../tags/tag296.xml" /><Relationship Id="rId30" Type="http://schemas.openxmlformats.org/officeDocument/2006/relationships/tags" Target="../tags/tag323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Relationship Id="rId7" Type="http://schemas.openxmlformats.org/officeDocument/2006/relationships/tags" Target="../tags/tag300.xml" /><Relationship Id="rId8" Type="http://schemas.openxmlformats.org/officeDocument/2006/relationships/tags" Target="../tags/tag301.xml" /><Relationship Id="rId9" Type="http://schemas.openxmlformats.org/officeDocument/2006/relationships/tags" Target="../tags/tag3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4.xml" /><Relationship Id="rId3" Type="http://schemas.openxmlformats.org/officeDocument/2006/relationships/tags" Target="../tags/tag325.xml" /><Relationship Id="rId4" Type="http://schemas.openxmlformats.org/officeDocument/2006/relationships/tags" Target="../tags/tag3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211122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地理重点地PPT课件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地理重点地概述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地理重点地的形成原因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地理重点地的保护和利用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地理重点地的未来发展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地理重点地的文化价值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地理重点地概述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地理重点地的定义和分类</a:t>
            </a:r>
            <a:endParaRPr lang="zh-CN" altLang="en-US"/>
          </a:p>
        </p:txBody>
      </p:sp>
      <p:sp>
        <p:nvSpPr>
          <p:cNvPr id="1049700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02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04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定义：地理重点地是指在地理学中具有重要地位和价值的地区，如自然地理、人文地理、经济地理等。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08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10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分类：地理重点地可以分为自然地理重点地、人文地理重点地、经济地理重点地等。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14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16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自然地理重点地：如世界最高峰珠穆朗玛峰、世界最大沙漠撒哈拉沙漠等。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20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22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人文地理重点地：如世界文化遗产长城、世界自然遗产黄山等。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26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28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经济地理重点地：如世界金融中心纽约、世界科技中心硅谷等。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地理重点地的特征和作用</a:t>
            </a:r>
            <a:endParaRPr lang="zh-CN" altLang="en-US"/>
          </a:p>
        </p:txBody>
      </p:sp>
      <p:sp>
        <p:nvSpPr>
          <p:cNvPr id="104977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地理位置：位于地球表面特定区域，具有特殊地理特征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自然环境：包括地形、气候、植被、土壤等，对当地生态系统和人类活动产生影响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经济活动：具有重要的经济价值，如矿产资源、农业、旅游业等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社会文化：具有独特的社会文化特征，如历史遗迹、民俗风情等，对当地居民和游客产生吸引力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地理重点地的分布和影响</a:t>
            </a:r>
            <a:endParaRPr lang="zh-CN" altLang="en-US"/>
          </a:p>
        </p:txBody>
      </p:sp>
      <p:sp>
        <p:nvSpPr>
          <p:cNvPr id="104983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3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4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4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分布：全球范围内，包括山脉、河流、湖泊、海洋等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4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地理重点地：指在地理上具有重要地位和影响的地区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4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影响：对气候、生态、经济、文化等方面产生深远影响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4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举例：喜马拉雅山脉、亚马逊雨林、尼罗河、大西洋等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地理重点地的形成原因</a:t>
            </a:r>
            <a:endParaRPr lang="zh-CN" altLang="en-US"/>
          </a:p>
        </p:txBody>
      </p:sp>
      <p:sp>
        <p:nvSpPr>
          <p:cNvPr id="10498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自然因素对地理重点地形成的影响</a:t>
            </a:r>
            <a:endParaRPr lang="zh-CN" altLang="en-US"/>
          </a:p>
        </p:txBody>
      </p:sp>
      <p:sp>
        <p:nvSpPr>
          <p:cNvPr id="105007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地形：山脉、河流、湖泊等对地理重点地的形成有重要影响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气候：温度、降水、光照等气候条件对地理重点地的形成有重要影响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土壤：土壤类型、肥力、酸碱度等对地理重点地的形成有重要影响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生物：植被、动物等生物因素对地理重点地的形成有重要影响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人文因素对地理重点地形成的影响</a:t>
            </a:r>
            <a:endParaRPr lang="zh-CN" altLang="en-US"/>
          </a:p>
        </p:txBody>
      </p:sp>
      <p:sp>
        <p:nvSpPr>
          <p:cNvPr id="105012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2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2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2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3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政治制度：如国家政策、法律制度等，对地理重点地形成的影响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3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历史事件：如战争、移民、文化交流等，对地理重点地形成的影响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3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经济活动：如贸易、工业、农业等，对地理重点地形成的影响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3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文化传统：如宗教信仰、民俗风情等，对地理重点地形成的影响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地理重点地形成过程中的相互作用机制</a:t>
            </a:r>
            <a:endParaRPr lang="zh-CN" altLang="en-US"/>
          </a:p>
        </p:txBody>
      </p:sp>
      <p:sp>
        <p:nvSpPr>
          <p:cNvPr id="105017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8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8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8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8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8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9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9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9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9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9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0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0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0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0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0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1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1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1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地壳运动：板块碰撞、挤压、拉伸等作用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1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人类活动：农业、工业、城市化等人类活动对环境的影响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1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生物作用：植物、动物等生物对环境的影响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气候因素：风、雨、雪等自然因素的影响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地理重点地的保护和利用</a:t>
            </a:r>
            <a:endParaRPr lang="zh-CN" altLang="en-US"/>
          </a:p>
        </p:txBody>
      </p:sp>
      <p:sp>
        <p:nvSpPr>
          <p:cNvPr id="10502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https://d.book118.com/055221112232011034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2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26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Office Theme</vt:lpstr>
      <vt:lpstr>地理重点地PPT课件</vt:lpstr>
      <vt:lpstr>目录</vt:lpstr>
      <vt:lpstr>添加章节标题</vt:lpstr>
      <vt:lpstr>地理重点地概述</vt:lpstr>
      <vt:lpstr>PowerPoint Presentation</vt:lpstr>
      <vt:lpstr>地理重点地的定义和分类</vt:lpstr>
      <vt:lpstr>地理重点地的特征和作用</vt:lpstr>
      <vt:lpstr>地理重点地的分布和影响</vt:lpstr>
      <vt:lpstr>地理重点地的形成原因</vt:lpstr>
      <vt:lpstr>PowerPoint Presentation</vt:lpstr>
      <vt:lpstr>自然因素对地理重点地形成的影响</vt:lpstr>
      <vt:lpstr>人文因素对地理重点地形成的影响</vt:lpstr>
      <vt:lpstr>地理重点地形成过程中的相互作用机制</vt:lpstr>
      <vt:lpstr>地理重点地的保护和利用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2024-08-30T08:04:16.229</cp:lastPrinted>
  <dcterms:created xsi:type="dcterms:W3CDTF">2024-08-30T00:04:16Z</dcterms:created>
  <dcterms:modified xsi:type="dcterms:W3CDTF">2024-08-30T00:04:18Z</dcterms:modified>
</cp:coreProperties>
</file>