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ABC8A-4261-40DB-B075-7E13EA77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9B1FC-BCA4-4557-BD19-90C4816E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BA5D5-2619-4357-A16A-8D2228DD9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6A8E6-0D5B-42AE-9B28-8C7D8F42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487E2-AAA8-4F95-B083-383F998D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970D3-1924-4FE7-836A-88FC76D8F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321B2-D18A-4D87-B644-2E6F2401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D268D-0983-487C-B119-2998A5DB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7CD69-A045-4F8F-A354-7C927B2A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7B35-C47A-4CD7-BD3A-BAD56F82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98843-F981-40D4-ACBA-EFAA5711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211431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教育法律法规讲座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教育法律法规概述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教育基本制度与法律保障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学校、教师与学生法律关系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教育法律责任与法律救济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教育法律热点问题探讨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教育法律法规概述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教育法律法规具有国家意志性、强制性、普遍性和稳定性等性质，是教育事业发展的重要保障。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教育法律法规是指国家机关制定、公布、施行的具有普遍约束力的规范性文件，用于调整教育领域内的各种社会关系，保障教育事业的健康发展。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教育法律法规的定义与性质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教育法律法规体系是指由不同层级、不同领域的教育法律法规组成的有机整体。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教育法律法规结构包括宪法、教育基本法、教育单行法、教育行政法规、地方性教育法规等。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教育法律法规之间相互联系、相互补充，共同构成了完整的教育法律法规体系。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教育法律法规的体系与结构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教育法律法规是保障教育事业健康发展的重要手段，具有规范、引导、保障和促进作用。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教育法律法规可以明确各方的权利和义务，维护教育领域的公平和正义。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教育法律法规可以促进教育资源的合理配置，提高教育质量和效益。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教育法律法规还可以推动教育事业的改革和发展，促进教育现代化和国际化进程。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教育法律法规的作用与意义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https://d.book118.com/055221143112011113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2024-09-20T00:04:26.977</cp:lastPrinted>
  <dcterms:created xsi:type="dcterms:W3CDTF">2024-09-19T16:04:26Z</dcterms:created>
  <dcterms:modified xsi:type="dcterms:W3CDTF">2024-09-19T16:04:28Z</dcterms:modified>
</cp:coreProperties>
</file>