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F1BADD-881F-46DD-81C2-DA2B36946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565239-70C3-4B44-B256-ABCA2570FC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BF0033-B019-4D64-95C1-3AC7BFFB4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7D3D48-03C5-45C2-BC96-F8A7B5E9F6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E8AE9B-5C82-46EF-B786-BD5B77CA8B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2E5F30-CE4B-4C6D-BB85-CE7DAB51C3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D3C4FA-FAC5-4410-BAC9-91C9878DCF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8E3D1E-C442-4EBF-AD68-1482F207C1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91982B-FD76-4C46-8A3F-ADADC344C8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4239F6-89AA-446E-BFE6-9207A51E4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873CCD-88C7-41E9-8745-7EBF44FBE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221220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工程施工质量管理体系的生命周期管理</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工程施工质量管理体系的构建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工程施工质量管理体系的实施与运行</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工程施工质量管理体系的评价与审核</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工程施工质量管理体系的优化与升级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通过建立和实施工程施工质量管理体系，确保施工过程中的各项活动符合规定的要求，从而提高工程施工质量。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提高工程施工质量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工程施工质量管理体系有助于满足业主、监管机构、承包商等相关方的要求和期望，增强企业的竞争力和市场地位。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满足相关方的要求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通过对工程施工质量管理体系的持续改进，提高企业的整体绩效和效率，降低成本和风险。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促进持续改进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42" r="1454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工程施工质量管理体系能够确保施工过程中的安全标准和规定得到遵守，降低事故发生的概率，保障人员生命财产安全。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保证工程安全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通过规范化的管理和控制，工程施工质量管理体系能够提升工程的整体质量，减少质量问题的出现，提高工程的可靠性和耐久性。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提升工程质量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工程施工质量管理体系有助于企业实现长期稳定的盈利和发展，提高企业的声誉和品牌价值，增强企业的市场竞争力。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促进企业可持续发展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工程施工质量管理体系的重要性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工程施工质量管理体系的构建</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组织结构</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规定各项质量管理活动的流程、方法和要求。</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程序文件</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作业指导书</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质量记录</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记录质量管理活动的实施情况和结果。</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包括质量管理部门的设置、职责和权限等。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详细阐述各项具体操作的标准和步骤。</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工程施工质量管理体系的组成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实施质量记录</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记录各项质量管理活动的实施情况和结果，以便追溯和改进。</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编制作业指导书</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针对各项具体操作，编制详细的作业指导书。</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建立程序文件</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制定各项质量管理活动的流程、方法和要求。</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确定质量方针和目标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明确工程施工的质量要求和目标。</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分配职责和权限</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设立质量管理部门，明确各部门的职责和权限。</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工程施工质量管理体系的建立步骤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质量记录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记录各项质量管理活动的实施情况和结果，包括检查记录、测试报告、评审报告等。这些记录应真实、准确、完整，并妥善保存，以便追溯和改进。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质量手册</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阐述公司的质量方针、目标、组织结构、程序文件等。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程序文件</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详细规定各项质量管理活动的流程、方法和要求，是质量手册的支持性文件。</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作业指导书</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针对各项具体操作，提供详细的操作指南和标准。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工程施工质量管理体系的文件化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工程施工质量管理体系的实施与运行</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制定实施计划</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明确质量管理体系的实施目标、步骤、资源需求和时间表。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建立组织结构</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设立专门的质量管理部门或指定质量管理人员，明确职责和权限。</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培训与宣传</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对全体员工进行质量管理体系培训，提高质量意识和技能水平。</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工程施工质量管理体系的实施计划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不合格品处理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对发现的不合格品进行记录、标识、隔离和处置，防止误用或流入下道工序。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制定质量控制标准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根据工程特点和合同要求，制定详细的质量控制标准和检验方法。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实施过程监督</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对施工过程中各道工序、各环节进行实时监督和检查，确保符合质量控制标准。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工程施工过程中的质量控制与监督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https://d.book118.com/055221220044011104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2024-09-13T22:02:37.219</cp:lastPrinted>
  <dcterms:created xsi:type="dcterms:W3CDTF">2024-09-13T14:02:37Z</dcterms:created>
  <dcterms:modified xsi:type="dcterms:W3CDTF">2024-09-13T14:02:39Z</dcterms:modified>
</cp:coreProperties>
</file>