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F849E-9F8B-45FF-844B-1ADA426B8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7E60D-9151-4B9B-A310-E56FC8C5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434B1-0A97-4D12-AEBD-D5DB94DF9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66092-BB0B-43DA-8925-95979FB0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6DD52-2BB7-49E4-AD22-AAC1E625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F78AA-75A5-4DC6-8CA5-7B1F448C6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98090-0CD7-42D6-8F45-1ED8F69BF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11AA3-2B65-4C3E-9F11-33E9283E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6FAF5-879E-4CBD-9802-4D660986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0F5C9-5CCD-468B-B242-5AE84230B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D8747-A1C9-4247-89A1-96746AFDD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21240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连续时间信号采样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信号采样的基本概念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连续时间信号的采样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采样系统的设计与实现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采样技术的应用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采样技术的发展趋势与挑战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信号采样的基本概念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信号是传输信息的物理量，根据其特性可分为连续时间和离散时间信号。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是用来传输信息的物理量，它可以是一个电压、电流、声音、图像等。根据时间特性，信号可以分为连续时间信号和离散时间信号。连续时间信号是指在时间轴上无限可分的信号，而离散时间信号则是在时间轴上被分割成一系列不连续的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采样是将连续时间信号转换为离散时间信号的过程，对于信号处理和通信系统具有重要意义。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是将连续时间信号转换为离散时间信号的过程。通过采样，我们可以将模拟信号转换为数字信号，以便于进行数字信号处理和传输。采样在信号处理和通信系统中具有重要意义，它是实现信号传输、存储、处理和再现的关键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采样定理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采样定理是连续时间信号采样的基本理论，它规定了采样频率与信号带宽之间的关系。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定理是连续时间信号采样的基本理论，它规定了采样频率与信号带宽之间的关系。根据采样定理，为了不失真地重建原始信号，采样频率必须至少为信号带宽的两倍。如果采样频率低于这个阈值，将会出现频谱混叠现象，导致信号失真。因此，在采样过程中，选择合适的采样频率是至关重要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连续时间信号的采样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24" r="2912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通过每隔一定时间间隔对连续时间信号进行取样，将连续时间信号转换为离散时间信号。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采样定理指出，如果一个连续时间信号的最高频率分量不超过fs/2，则可以由其采样信号完全恢复出原始信号。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采样定理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采样频率越高，采样信号越接近原始信号。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采样频率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通常由一个比较器和定时器组成，比较器将输入信号与阈值进行比较，定时器控制采样的时间间隔。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采样电路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在音频信号处理中，采样定理用于确定音频信号的采样率和量化精度，以满足音频质量的要求。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音频信号处理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图像信号处理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0" r="18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在图像信号处理中，采样定理用于确定图像的分辨率和图像的显示效果。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在通信系统中，采样定理用于确定信号的传输速率和频谱利用率。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采样定理的应用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根据应用需求选择合适的采样频率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不同的应用场景对信号采样的要求不同，需要根据实际需求选择合适的采样频率。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考虑信号的动态范围和精度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采样频率的选择应确保信号采样的动态范围和精度满足应用要求。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考虑硬件实现成本和性能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采样频率过高会增加硬件实现的成本和功耗，而采样频率过低则可能导致信号失真。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采样频率的选择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数字滤波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对采样信号进行数字滤波可以去除噪声和干扰，提高信号质量。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数据压缩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对采样数据进行压缩可以减小数据存储和传输的开销。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对采样数据进行特征提取可以提取出信号中的有用信息，用于后续的分析和处理。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采样后的信号处理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采样系统的设计与实现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抗混叠滤波器设计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设计抗混叠滤波器，以防止采样信号发生混叠失真。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采样率选择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根据信号特性和应用需求，选择合适的采样率，确保信号采样的准确性和完整性。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模数转换器（ADC）选择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根据输入信号的幅度和动态范围，选择合适的模数转换器，确保信号的数字化精度和线性度。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https://d.book118.com/055221240111011110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2024-09-15T11:22:13.520</cp:lastPrinted>
  <dcterms:created xsi:type="dcterms:W3CDTF">2024-09-15T03:22:13Z</dcterms:created>
  <dcterms:modified xsi:type="dcterms:W3CDTF">2024-09-15T03:22:15Z</dcterms:modified>
</cp:coreProperties>
</file>