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32974-10D6-4DA1-81ED-B2C9E0F3D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18059-7043-4B0D-BB2B-4F922E49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2A0E9-9D24-4238-B48B-F13AFCF7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3B68F-6C41-4543-AA72-313DE2A05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4C742-CEA3-4B38-BF7E-485564534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1D7D59-4CEE-465D-8F42-73586AD0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B21E0B-56ED-435C-B973-517B2D0FB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6B401-6AD1-4703-8EBA-D6BA6D3B6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38AD1-FA3E-479C-A23C-F01500E22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511A8-1527-4A56-8241-57CB1A24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EDF4C-E69E-475C-A5A0-60464B9C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30303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我的内心感悟语文教学工作总结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家长合作与沟通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通过总结工作经验和内心感悟，不断改进教学方法和手段，提高语文教学效果。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回顾自身在语文教学中的得失，有助于发现自身不足，进而实现专业成长。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将个人在语文教学过程中的体会和感悟分享给同行，促进交流，共同提升。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分享经验与启示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评估学生的学习成果，包括考试成绩、作业完成情况以及课堂表现等。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分析我在课堂上采用的各种教学手段，如讲解、讨论、案例分析等。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涵盖我在语文教学过程中所涉及的知识点、技能和方法。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根据学生的学习成绩和反馈，评价我的教学效果，并提出改进措施。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语文教学工作回顾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教学内容丰富多样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教学方法灵活多变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注重阅读与写作训练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采用讲解、讨论、示范、练习等多种教学方法，激发学生的学习兴趣和主动性。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通过大量的阅读和写作练习，提高学生的阅读能力和写作水平。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涵盖了古代文学、现代文学、作文训练等多个方面，注重知识的系统性和连贯性。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学生成绩稳步提升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学生的语文成绩在年级中名列前茅，高考成绩优异。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学生语文素养得到提高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学生的阅读、写作、口语表达能力得到显著提高，能够自如地运用语文知识进行交流和表达。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学生在各类语文竞赛中获得多个奖项，展现了较高的语文素养和综合实力。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学生获得多项荣誉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88" b="2388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学生基础参差不齐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教材内容繁多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应试压力较大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部分学生语文基础较差，需要花费更多的时间和精力进行辅导和帮助。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语文教材内容繁多，需要在有限的时间内进行合理的选择和安排。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由于高考等应试压力的存在，部分学生和家长更注重应试成绩，而忽视了语文素养的全面提升。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教学中的挑战与困难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全班平均分较往年有显著提升，高分段人数增多。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平均分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及格率大幅提高，显示出学生们在基础知识掌握上的进步。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优秀率有所上升，表明尖子生在语文学科上的优势逐渐显现。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学生们对语文学科的兴趣明显提高，课堂参与度提升。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作业完成质量较好，学生们能够认真对待每一项作业。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课外阅读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学生们在课外阅读方面有明显进步，阅读量增加，阅读范围扩大。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学习态度与习惯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学生们在阅读理解方面的能力有所提高，能够较好地理解文章主旨和作者意图。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阅读理解能力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学生们的口头表达能力和书面表达能力均有提升，能够清晰、准确地表达自己的观点。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学生们在思维深度和广度上有所提高，能够运用所学知识分析问题和解决问题。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学生能力提升情况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https://d.book118.com/055230303122011110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2024-09-15T14:11:21.910</cp:lastPrinted>
  <dcterms:created xsi:type="dcterms:W3CDTF">2024-09-15T06:11:21Z</dcterms:created>
  <dcterms:modified xsi:type="dcterms:W3CDTF">2024-09-15T06:11:24Z</dcterms:modified>
</cp:coreProperties>
</file>