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F829C5-6162-4013-86BB-A8DEBEC06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98C51-AA35-4F44-839A-5B3EDF8A8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7637E0-9B9D-42E5-8AFA-B84923A22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BC4DC8-627C-4C1B-86F1-3AB589ABC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E849AB-3410-4195-A26F-FDEA4E92FE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8FDF16-9D63-4C30-B0AE-CE969B6D21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457635-88E6-4F2A-9858-04EC64BA0A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1B4734-82A3-44B3-B1E7-EDDA073B9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34C4E6-9684-48F9-9297-38261ACA56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28EDF-F299-419A-8A81-BEA1DA01D8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896A93-F2DE-4861-903D-1CF985A2A8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23132303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共建质量安全文明推动工业产品优质升级</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汇报时间：2024-01-21</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质量安全文明建设</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工业产品优质升级策略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共建质量安全文明与工业产品优质升级的关系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实施路径与措施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提升产品质量水平</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通过共建质量安全文明，推动企业加强质量管理，提高产品质量水平，增强产品竞争力。</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保障消费者权益</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质量安全文明建设有助于保障消费者的合法权益，确保消费者购买到安全、可靠、优质的产品。</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促进社会和谐发展</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质量安全文明建设是企业社会责任的重要体现，有助于提升社会对企业的信任度，促进社会和谐发展。</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共建质量安全文明的意义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随着消费者需求日益多样化、个性化，工业产品需要不断进行优质升级，以满足市场需求的变化。</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适应市场需求变化</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优质升级是企业提升核心竞争力的重要途径，有助于提高产品质量、降低成本、增强品牌影响力，进而提升整个产业的竞争力。</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提升产业竞争力</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工业产品的优质升级有助于推动经济高质量发展，实现经济增长方式的转变，提高经济发展的质量和效益。</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推动经济高质量发展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工业产品优质升级的重要性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目的</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范围</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本报告旨在分析当前工业产品质量安全状况及优质升级的需求和趋势，提出共建质量安全文明、推动工业产品优质升级的策略和建议。</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本报告主要涵盖工业产品质量安全监管、企业质量管理、技术创新与产业升级等方面的内容，重点分析共建质量安全文明和工业产品优质升级的现状、问题及对策。</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质量安全文明建设</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将质量作为企业的核心竞争力，强化全员质量意识，推动企业不断提升产品质量水平。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树立质量第一意识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倡导安全为先理念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4958" r="4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弘扬工匠精神</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1208" b="11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坚持安全发展理念，加强安全生产管理，保障员工生命安全和企业财产安全。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培育精益求精、追求卓越的工匠精神，推动企业不断提高生产效率和产品质量。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质量安全文明理念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33" r="16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建立健全质量管理体系，加强质量策划、质量控制、质量保证和质量改进等环节，确保产品质量稳定可靠。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完善质量管理体系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加强安全生产监管，完善安全生产制度，提高员工安全意识和操作技能，防范生产安全事故。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强化安全生产管理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应用先进制造技术和智能化装备，提高生产自动化程度，降低人为因素对产品质量的影响。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推进智能制造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质量安全文明实践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提升产品质量水平</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通过持续改进和创新，提高产品性能、稳定性和可靠性，满足市场和客户需求。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保障员工生命安全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加强安全生产管理，减少工伤事故和职业病发生，保障员工身心健康。</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增强企业竞争力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优质的产品和服务能够赢得客户信任和市场认可，提升企业品牌形象和市场竞争力。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质量安全文明成果</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工业产品优质升级策略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提升员工质量意识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通过培训和教育，提高员工对质量的认识和重视程度，培养全员参与质量管理的良好氛围。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建立健全质量管理体系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通过引入国际先进的质量管理理念和方法，建立完善的质量管理体系，确保产品质量始终符合国家标准和客户需求。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强化质量监管和检验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加强对原材料、半成品和成品的检验和监管，确保产品质量的稳定性和一致性，防止不合格品流入市场。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提升产品质量水平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加大科技研发投入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增加研发经费的投入，支持企业开展技术创新和产品研发，提升产品的技术含量和附加值。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加强产学研合作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积极推动企业与高校、科研机构的合作，共同开展技术研究和产品开发，促进科研成果的转化和应用。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培养创新人才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重视创新人才的培养和引进，建立完善的人才激励机制，吸引和留住优秀的创新人才。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加强技术创新和研发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智能化制造</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利用先进的信息技术和智能制造技术，推动企业实现数字化、网络化和智能化制造，提升生产过程的可控性和智能化水平。</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供应链协同管理</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加强与供应商和客户的协同管理，优化供应链运作流程，提高供应链的响应速度和整体效率。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精益生产管理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引入精益生产管理理念和方法，优化生产流程，减少浪费，提高生产效率和产品质量。</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优化生产流程和供应链管理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https://d.book118.com/055231323031011102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2024-09-10T23:02:18.119</cp:lastPrinted>
  <dcterms:created xsi:type="dcterms:W3CDTF">2024-09-10T15:02:18Z</dcterms:created>
  <dcterms:modified xsi:type="dcterms:W3CDTF">2024-09-10T15:02:20Z</dcterms:modified>
</cp:coreProperties>
</file>