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59FF04-AAD2-4783-8DEA-31E94110C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B8D137-C015-4518-B9EB-ED61CE356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1E5094-AFE6-49A2-B71A-9B4FF4BB8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D42F63-31BC-4697-871B-C83CC7847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19F250-72A3-435C-9235-76138C794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226DAF-B1DE-4324-A20B-4AF2C2923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79873A-2F72-4664-9707-B81DC84AF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21F597-9038-4F09-8757-616B4642A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CDEBC4-2739-419C-B6EB-FFECC019C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C707CC-F81E-4B92-9A41-F233AEE9E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F4697C-33A1-4680-9ECA-2299E0BC1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232123232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学前教育机构的法律地位\n## 1.学前教育机构的基本概念与分类\n### 1.1学前教育机构的定义与性质\n### 1.2学前教育机构的类型与层次\n### 1.3学前教育机构的发展现状\n## 2.学前教育机构的法律主体地位\n### 2.1学前教育机构的法人地位\n### 2.2学前教育机构的权利与义务\n### 2.3学前教育机构的法律责任\n## 3.学前教育机构的法律监管\n### 3.1学前教育机构的政府监管\n### 3.2学前教育机构的社会监管\n### 3.3学前教育机构的行业自律\n## 4.学前教育机构的法律保障\n### 4.1学前教育机构的法律政策支持\n### 4.2学前教育机构的法律制度建设\n### 4.3学前教育机构的法律救济途径\n## 5.学前教育机构的未来发展与法律完善\n### 5.1学前教育机构的发展趋势与挑战\n### 5.2学前教育机构的法律需求与完善\n### 5.3学前教育机构的法律环境优化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学前教育机构的法律地位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0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学前教育机构的基本概念与分类</a:t>
            </a:r>
            <a:endParaRPr/>
          </a:p>
        </p:txBody>
      </p:sp>
      <p:sp>
        <p:nvSpPr>
          <p:cNvPr id="121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6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6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学前教育机构是指为3-6岁儿童提供学前教育服务的法人实体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以培养儿童基本素质为主要目标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注重儿童身心健康、和谐发展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为儿童进入小学阶段打下良好基础</a:t>
                </a:r>
                <a:endParaRPr/>
              </a:p>
            </p:txBody>
          </p:sp>
        </p:grpSp>
        <p:grpSp>
          <p:nvGrpSpPr>
            <p:cNvPr id="16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学前教育机构的性质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教育性：以培养儿童为主要任务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公益性：为儿童提供普惠性教育服务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法人性：具有独立法人资格和民事权利能力</a:t>
                </a:r>
                <a:endParaRPr/>
              </a:p>
            </p:txBody>
          </p:sp>
        </p:grpSp>
      </p:grpSp>
      <p:sp>
        <p:nvSpPr>
          <p:cNvPr id="1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学前教育机构的定义与性质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学前教育机构的类型</a:t>
                </a:r>
                <a:endParaRPr/>
              </a:p>
            </p:txBody>
          </p:sp>
          <p:sp>
            <p:nvSpPr>
              <p:cNvPr id="1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公立幼儿园：由政府举办的幼儿园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民办幼儿园：由社会力量举办的幼儿园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混合所有制幼儿园：由政府和社会力量共同举办的幼儿园</a:t>
                </a:r>
                <a:endParaRPr/>
              </a:p>
            </p:txBody>
          </p:sp>
          <p:sp>
            <p:nvSpPr>
              <p:cNvPr id="1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学前教育机构的层次</a:t>
                </a:r>
                <a:endParaRPr/>
              </a:p>
            </p:txBody>
          </p:sp>
          <p:sp>
            <p:nvSpPr>
              <p:cNvPr id="1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一级幼儿园：以培养儿童基本素质为主要任务的幼儿园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二级幼儿园：在一级幼儿园基础上，注重儿童特长培养的幼儿园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三级幼儿园：在二级幼儿园基础上，注重儿童个性化发展的幼儿园</a:t>
                </a:r>
                <a:endParaRPr/>
              </a:p>
            </p:txBody>
          </p:sp>
          <p:sp>
            <p:nvSpPr>
              <p:cNvPr id="1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学前教育机构的类型与层次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6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8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88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学前教育机构数量不断增加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国家对学前教育的重视程度不断提高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社会力量参与学前教育的积极性逐渐提高</a:t>
                </a:r>
                <a:endParaRPr/>
              </a:p>
            </p:txBody>
          </p:sp>
          <p:sp>
            <p:nvSpPr>
              <p:cNvPr id="191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2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学前教育质量参差不齐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硬件设施、师资力量等方面存在差距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教育质量评价和监督体系尚不完善</a:t>
                </a:r>
                <a:endParaRPr/>
              </a:p>
            </p:txBody>
          </p:sp>
          <p:sp>
            <p:nvSpPr>
              <p:cNvPr id="195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6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9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学前教育机构的法律地位尚不明确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法人地位、权利义务等方面的法律规定尚不完善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法律监管力度不够，导致部分学前教育机构存在违规行为</a:t>
                </a:r>
                <a:endParaRPr/>
              </a:p>
            </p:txBody>
          </p:sp>
          <p:sp>
            <p:nvSpPr>
              <p:cNvPr id="199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学前教育机构的发展现状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学前教育机构的法律主体地位</a:t>
            </a:r>
            <a:endParaRPr/>
          </a:p>
        </p:txBody>
      </p:sp>
      <p:sp>
        <p:nvSpPr>
          <p:cNvPr id="20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学前教育机构的法人地位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20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207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208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学前教育机构作为法人实体，具有独立的民事权利能力和民事行为能力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可以独立承担民事责任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可以独立签订合同和参与民事活动</a:t>
                </a:r>
                <a:endParaRPr/>
              </a:p>
            </p:txBody>
          </p:sp>
          <p:sp>
            <p:nvSpPr>
              <p:cNvPr id="210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11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212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学前教育机构的法人地位确认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需要依法办理法人登记手续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需要具备独立法人资格和民事权利能力</a:t>
                </a:r>
                <a:endParaRPr/>
              </a:p>
            </p:txBody>
          </p:sp>
          <p:sp>
            <p:nvSpPr>
              <p:cNvPr id="214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学前教育机构的权利与义务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学前教育机构的权利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享有自主办学的权利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享有依法收取学费的权利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享有依法申请政府资助的权利</a:t>
                </a:r>
                <a:endParaRPr/>
              </a:p>
            </p:txBody>
          </p:sp>
          <p:pic>
            <p:nvPicPr>
              <p:cNvPr id="2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学前教育机构的义务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履行教育教学义务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履行保护儿童权益的义务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履行遵纪守法、诚信办学的义务</a:t>
                </a:r>
                <a:endParaRPr/>
              </a:p>
            </p:txBody>
          </p:sp>
          <p:pic>
            <p:nvPicPr>
              <p:cNvPr id="2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学前教育机构的民事法律责任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对受教育者的人身伤害承担法律责任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对受教育者的财产损失承担法律责任</a:t>
                </a:r>
                <a:endParaRPr/>
              </a:p>
            </p:txBody>
          </p:sp>
          <p:pic>
            <p:nvPicPr>
              <p:cNvPr id="2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学前教育机构的行政法律责任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受到教育行政部门的行政处罚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受到教育行政部门的行政强制措施</a:t>
                </a:r>
                <a:endParaRPr/>
              </a:p>
            </p:txBody>
          </p:sp>
          <p:pic>
            <p:nvPicPr>
              <p:cNvPr id="23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学前教育机构的刑事法律责任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触犯刑法规定，承担刑事责任</a:t>
                </a:r>
                <a:endParaRPr/>
              </a:p>
            </p:txBody>
          </p:sp>
          <p:pic>
            <p:nvPicPr>
              <p:cNvPr id="24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学前教育机构的法律责任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学前教育机构的法律监管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政府对学前教育机构的许可和审批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设立学前教育机构需依法办理行政许可手续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审批学前教育机构的课程设置、教材选用等方面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政府对学前教育机构的评估和指导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定期对学前教育机构进行评估和检查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对学前教育机构提供指导和帮助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学前教育机构的政府监管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https://d.book118.com/055232123232011114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学前教育机构的法律地位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2024-09-21T20:40:20.338</cp:lastPrinted>
  <dcterms:created xsi:type="dcterms:W3CDTF">2024-09-21T12:40:20Z</dcterms:created>
  <dcterms:modified xsi:type="dcterms:W3CDTF">2024-09-21T12:40:22Z</dcterms:modified>
</cp:coreProperties>
</file>