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609202-9C94-401E-B531-A9C52DEB4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573D8-D54F-4A31-8F71-20E704DF2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A99A6-64C7-4E8E-9610-F47B04331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59049B-7F8D-4785-B0CD-DE4E7D848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79E392-E94E-48B4-AB4C-79D04331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BFF80B-D622-4DBB-9E1F-C6CCF439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B9857E-2EE0-4CB9-AB63-A5F9511D2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4AA7C-2C7C-43B4-8C6A-7BA3066B2F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D0E4CF-DAB5-4F8C-971B-1506AC89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E3EBB7-A713-416E-9AB7-EBCD5A575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1F72D-253D-441A-B560-900FD9B3E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233231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人防工程的评定与验收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完善城市防御体系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人防工程的建设和评定验收有助于完善城市防御体系，提高城市抵御自然灾害和战争破坏的能力。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促进经济社会发展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人防工程的建设和评定验收不仅有助于保障人民生命财产安全，还有利于促进经济社会发展，维护社会稳定。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保障人民生命财产安全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人防工程是城市安全体系的重要组成部分，其建设和评定验收对于保障人民生命财产安全具有重要意义。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292" b="16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59" r="25659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人防工程评定与验收是对工程质量进行全面检查和评估的重要环节，有助于确保工程质量符合相关标准和要求。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确保工程质量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通过评定与验收，可以明确建设单位、施工单位和监理单位等各方的责任与义务，确保工程建设的顺利进行。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明确责任与义务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评定与验收结果可以为政府决策部门提供重要依据，有助于制定科学合理的城市防御规划和建设方案。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提供决策依据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人防工程评定与验收可以促进相关技术的研发和应用，推动人防工程技术水平的提高。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推动技术进步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评定与验收的重要性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人防工程是战时掩蔽人员、物资，保护人民生命和财产安全的重要场所，是保存战争潜力的重要设施。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防护工程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人防工程强调对地下空间的合理开发和利用，以应对现代战争中空袭等威胁。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地下空间利用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按战时功能分类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指挥通信工程、医疗救护工程、防空专业队工程、人员掩蔽工程等。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按防护等级分类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核6级、核6B级、核5级、常5级等。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人防工程起源于冷兵器时代，主要用于防御敌人进攻。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随着战争形态的变化和科学技术的进步，人防工程不断发展和完善，逐渐形成了现代的人防工程体系。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33" r="2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当前，人防工程正向着综合化、信息化、智能化方向发展，以适应现代战争的需求。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评定标准与方法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人防工程应满足预定的防护等级要求，包括防核、防化、防常规武器等。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防护功能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工程结构应稳定可靠，无严重缺陷和隐患，满足战时和平时使用要求。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结构安全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工程内部设备设施应完善，满足战时和平时使用需求，如通风、照明、给排水等。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工程施工质量应符合相关标准和规范，无严重质量问题和安全隐患。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施工质量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通过现场实地检查，了解人防工程的实际情况，包括结构、设备设施、施工质量等。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现场检查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查阅资料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专家评审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查阅相关设计文件、施工图纸、验收资料等，了解工程的详细情况。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邀请专家对人防工程进行评审，提出专业意见和建议。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根据现场检查、查阅资料、专家评审等情况，对人防工程进行综合评估，确定其评定等级。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人防主管部门组织专家进行最终评定，确定工程评定等级，并出具评定报告。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整改落实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建设单位根据整改意见和要求进行整改落实，并提交整改报告。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根据现场核查情况，进行初步评定，提出整改意见和要求。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申请受理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建设单位向人防主管部门提出申请，并提交相关材料。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现场核查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人防主管部门组织专家进行现场核查，了解工程实际情况。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评定流程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验收程序与要求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https://d.book118.com/055233231133011104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2024-09-14T04:20:41.647</cp:lastPrinted>
  <dcterms:created xsi:type="dcterms:W3CDTF">2024-09-13T20:20:41Z</dcterms:created>
  <dcterms:modified xsi:type="dcterms:W3CDTF">2024-09-13T20:20:43Z</dcterms:modified>
</cp:coreProperties>
</file>