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8BB00-AF98-411A-87F1-0731E581A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4A922-C1BF-4B2E-B6ED-D118A27AD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1EF21-2799-448B-AFCA-7615F8912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AF65D1-E6E8-4FE6-80CF-447C21162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B382E9-027F-4655-9C3E-F8E372E3B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11AF4E-DC8C-4986-AF69-EC70EAFC4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8E2EE2-044D-4BCA-ABC7-231AC4C88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463B0C-D277-43EE-814D-0BFF11AF0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8DFEE-46DA-45AD-B219-8DD13E40D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10F30-EB6F-43FF-9FB7-8B2DF732C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7DF93-ED99-4A4B-8CE0-D18CE3BC6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2421103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《国有资产管理评估》ppt课件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国有资产管理评估概述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国有资产评估方法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国有资产评估实践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国有资产管理评估案例分析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国有资产管理评估的未来发展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国有资产管理评估概述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指国家所有并由国家掌控的资产，包括国家所有的土地、资源、基础设施、企业等。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国有资产定义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根据资产的性质和用途，国有资产可分为经营性资产、行政事业性资产和资源性资产等。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国有资产分类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国有资产的定义与分类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通过评估国有资产的价值和使用情况，为政府决策提供依据，提高国有资产的利用效率和效益。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有利于保障国有资产的保值增值，防止国有资产的流失和浪费，促进国家经济的可持续发展。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国有资产管理评估的目的和意义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主要包括市场法、收益法和成本法等评估方法，根据不同的评估对象和目的选择合适的评估方法。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主要包括评估准备、现场调查、价值评估、报告编制和报告审核等步骤，按照规定的程序进行评估工作。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国有资产管理评估的方法和流程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国有资产评估方法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通过对比类似资产的市场交易价格来评估国有资产价值的方法。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市场法基于市场供求关系，通过对比类似资产的市场交易价格，考虑资产状况、市场环境等因素，评估国有资产的价值。该方法适用于市场环境良好、类似资产交易活跃的情况。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通过预测国有资产的未来收益来评估其价值的方法。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收益法考虑国有资产的未来收益能力，通过预测其未来现金流和折现率，评估国有资产的价值。该方法适用于具有稳定收益的国有资产，如经营性资产。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收益法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通过估算重新购置相同资产所需的成本来评估国有资产价值的方法。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成本法基于资产的重置成本，考虑资产的折旧、损耗等因素，评估国有资产的价值。该方法适用于陈旧或特殊类型的国有资产，如某些专用设备。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邀请专家对国有资产进行评估打分的方法。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专家打分法邀请相关领域的专家，根据其专业知识和经验，对国有资产进行评估打分。该方法适用于缺乏市场参照物或难以量化评估的国有资产，如某些无形资产。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专家打分法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国有资产评估实践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https://d.book118.com/055242110310011103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2024-09-13T07:35:13.985</cp:lastPrinted>
  <dcterms:created xsi:type="dcterms:W3CDTF">2024-09-12T23:35:14Z</dcterms:created>
  <dcterms:modified xsi:type="dcterms:W3CDTF">2024-09-12T23:35:16Z</dcterms:modified>
</cp:coreProperties>
</file>