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5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5481D-5374-48CF-9E9B-9452CCA1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5B578-8AD1-482B-AA46-3852A2C0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B4534-E0D8-4A81-9794-31F973936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945F5-824D-4977-A5E3-14C043394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878A8-0548-4633-BD81-A8622CE3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C3F8F-366D-4A00-8A51-B984A871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6007F-A11E-4C00-A533-00A8500D6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F2CF5-42FA-4BD2-9F6C-33614535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91C99-8576-43AD-9FCA-1242C0D8E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F3789-BDBA-4C34-95CD-C24CA4F0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54CDE-7BBE-486F-B508-8067FBF32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517" r:id="rId2"/>
    <p:sldLayoutId id="2147496518" r:id="rId3"/>
    <p:sldLayoutId id="2147496519" r:id="rId4"/>
    <p:sldLayoutId id="2147496520" r:id="rId5"/>
    <p:sldLayoutId id="2147496521" r:id="rId6"/>
    <p:sldLayoutId id="2147496522" r:id="rId7"/>
    <p:sldLayoutId id="2147496523" r:id="rId8"/>
    <p:sldLayoutId id="2147496524" r:id="rId9"/>
    <p:sldLayoutId id="2147496525" r:id="rId10"/>
    <p:sldLayoutId id="21474965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422323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员工绩效考核目的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确保员工的工作表现符合公司期望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提升员工个人能力与素质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优化公司人力资源配置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促进公司战略目标的实现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加强员工沟通与协作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提高员工满意度与幸福感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确保员工的工作表现符合公司期望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设定明确的绩效标准</a:t>
            </a:r>
            <a:endParaRPr lang="zh-CN" altLang="en-US"/>
          </a:p>
        </p:txBody>
      </p:sp>
      <p:sp>
        <p:nvSpPr>
          <p:cNvPr id="104899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制定明确的绩效指标和评估标准，确保员工清楚了解公司对他们的期望。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定期进行绩效评估和反馈，以便员工了解自己的工作表现是否符合公司期望。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鼓励员工积极参与绩效标准的制定和评估，提高员工的归属感和工作积极性。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根据实际情况调整绩效标准，确保其合理性和公平性，激发员工的潜力。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制定合理的考核指标</a:t>
            </a:r>
            <a:endParaRPr lang="zh-CN" altLang="en-US"/>
          </a:p>
        </p:txBody>
      </p:sp>
      <p:sp>
        <p:nvSpPr>
          <p:cNvPr id="104905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明确岗位职责和任务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设定可量化的目标和指标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考虑员工能力和潜力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定期评估和调整指标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建立有效的激励机制</a:t>
            </a:r>
            <a:endParaRPr lang="zh-CN" altLang="en-US"/>
          </a:p>
        </p:txBody>
      </p:sp>
      <p:sp>
        <p:nvSpPr>
          <p:cNvPr id="10491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确保员工的工作表现符合公司期望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激励员工发挥潜力，提高工作积极性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促进员工个人成长和职业发展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提高整体绩效水平，实现公司目标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https://d.book118.com/055242232321011101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员工绩效考核目的</vt:lpstr>
      <vt:lpstr>目录</vt:lpstr>
      <vt:lpstr>确保员工的工作表现符合公司期望</vt:lpstr>
      <vt:lpstr>设定明确的绩效标准</vt:lpstr>
      <vt:lpstr>制定合理的考核指标</vt:lpstr>
      <vt:lpstr>建立有效的激励机制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2024-09-10T11:38:26.601</cp:lastPrinted>
  <dcterms:created xsi:type="dcterms:W3CDTF">2024-09-10T03:38:26Z</dcterms:created>
  <dcterms:modified xsi:type="dcterms:W3CDTF">2024-09-10T03:38:28Z</dcterms:modified>
</cp:coreProperties>
</file>