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0CD68-7702-48D2-B730-46D24A34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6757F-B018-4E93-81B0-D4E6127CE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171E7-40A3-45CF-85D2-E196C2B6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9B810-6B0F-4FE9-A230-F3EA2E92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41508-EE75-4271-B775-9ACFAC9B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CE478-1E12-4595-A229-6665AFBA1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F12D90-3B40-4FAE-806A-44CE05A1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80077-8F6B-43F4-AE33-8ECB4D49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36687-1872-4DF0-90EE-57AB47F71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AB792-F83A-4461-91C4-6395757F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EA579-F29C-4909-A987-FD93468B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43003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新能源汽车行业自主研发与创新能力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自主研发能力分析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产业链协同创新能力提升策略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新能源汽车市场规模与增长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近年来，新能源汽车市场规模持续扩大，全球销量和产量不断增长。特别是在中国、美国和欧洲等国家和地区，政府对新能源汽车产业的扶持力度加大，推动了市场的快速发展。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随着技术的进步和消费者对环保、节能的日益关注，新能源汽车市场增长率逐年攀升。预计未来几年，这一趋势将持续，市场将迎来更加广阔的发展空间。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353" r="1635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新能源汽车产业链包括原材料供应、零部件制造、整车生产、销售与售后服务等环节。其中，电池、电机和电控系统是新能源汽车的核心部件，其性能和质量直接影响整车的性能和品质。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在新能源汽车产业链中，既有传统汽车厂商积极转型，也有新兴的新能源汽车企业不断涌现。同时，电池、电机等关键零部件供应商也扮演着重要角色。这些企业共同推动着新能源汽车行业的发展。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各国政府纷纷出台政策扶持新能源汽车产业，如购车补贴、税收减免、充电基础设施建设等。这些政策不仅降低了消费者购车成本，也为企业提供了良好的发展环境。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为了推动新能源汽车产业的发展，一些国家和地区还制定了严格的排放标准和燃油消耗限值。这些法规限制了传统燃油车的发展空间，为新能源汽车市场提供了更多的机遇。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8" r="234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随着电池技术、电机技术、充电技术等的不断创新，新能源汽车的续航里程、充电速度、性能等将不断提升，满足更多消费者的需求。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新能源汽车将与人工智能、自动驾驶等技术深度融合，实现更加智能化的驾驶体验。未来的新能源汽车不仅是一辆交通工具，更是一个智能的移动空间。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在全球应对气候变化的背景下，新能源汽车行业将更加注重绿色低碳发展。企业将积极推广可再生能源的使用，减少生产过程中的碳排放，推动行业的可持续发展。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自主研发能力分析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研发人员数量与素质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企业拥有一定数量的高素质研发人员，具备较强的研发实力，能够支持企业持续进行技术创新和产品升级。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研发基础设施建设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企业在研发基础设施建设方面投入较大，拥有先进的实验室、测试中心等研发设施，为自主研发提供了良好的条件。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研发投入占比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新能源汽车行业的企业普遍重视自主研发，研发投入占企业总营收的比例较高，表明企业对技术创新的重视程度。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企业自主研发投入情况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核心技术掌握程度评估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关键零部件技术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企业在电池、电机、电控等关键零部件技术方面取得重要突破，实现了自主研发和生产，降低了对外部供应链的依赖。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整车集成技术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企业掌握了新能源汽车整车集成技术，能够实现不同零部件之间的协同工作和优化匹配，提高整车的性能和安全性。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企业在智能化技术方面取得显著进展，如自动驾驶、智能网联等，提升了新能源汽车的智能化水平和用户体验。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企业在国内外积极申请专利，专利申请数量持续增长，表明企业的技术创新能力和知识产权保护意识较强。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专利类型与质量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企业的专利类型涵盖发明、实用新型和外观设计等多种类型，且专利质量较高，具有较高的技术含量和市场价值。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专利布局与运用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企业注重专利布局和运营，通过专利转让、许可等方式实现技术转化和商业化应用，提升企业的竞争力和盈利能力。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专利申请与保护情况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国际技术交流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企业定期参加国际技术交流会议和展览，展示最新研发成果和技术实力，加强与国际同行之间的交流和合作。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国际标准制定与参与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企业积极参与国际标准制定工作，推动中国新能源汽车行业在国际舞台上的话语权和影响力提升。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国际合作项目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企业积极参与国际合作项目，与全球知名企业和研究机构建立合作关系，共同推进新能源汽车技术的研发和应用。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产品创新表现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全新车型开发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成功推出具有自主知识产权的全新新能源汽车型，满足市场多样化需求。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关键零部件研发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在电池、电机、电控等关键零部件方面取得重要突破，提高产品性能和质量。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产品定制化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提供个性化定制服务，满足消费者独特需求，提升品牌影响力。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https://d.book118.com/055243003122011110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2024-09-15T14:14:36.537</cp:lastPrinted>
  <dcterms:created xsi:type="dcterms:W3CDTF">2024-09-15T06:14:36Z</dcterms:created>
  <dcterms:modified xsi:type="dcterms:W3CDTF">2024-09-15T06:14:38Z</dcterms:modified>
</cp:coreProperties>
</file>