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ADA318-8F20-49B1-955D-34843B26F7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3061D7-1897-490B-95C9-5670A48E9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64AAFE-E1CA-4F73-B561-672E27782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B7C4CD-053B-41A5-8413-53A383F164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EB3896-C744-47DD-AC8A-E1EF5701FD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15BA1E-F07F-4194-824C-03B979E3B6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49AF8A-7A10-4234-BBA5-CA2F48EE84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AF6F4C-CA57-4C93-8A29-B7D9A3E4EB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77714F-19F3-49E7-B003-33B449EB1E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F63275-5F81-44F3-A588-5E376E985E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C4C7B-F46D-4A0E-9576-C8EC2741D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24330410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职业技能鉴定服务</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2024-01-23</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职业技能鉴定概述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职业技能鉴定流程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职业技能鉴定内容与方法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职业技能鉴定机构与人员</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职业技能鉴定证书及应用</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职业技能鉴定发展趋势与挑战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职业技能鉴定概述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023" r="3202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职业技能鉴定是一项基于国家职业技能标准，对劳动者职业技能水平进行客观评价的活动。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通过职业技能鉴定，促进劳动者技能水平的提升，推动职业培训和技能人才培养，为经济社会发展提供有力的人才保障。</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6" b="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各类劳动者，包括在校学生、企业职工、社会人员等。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涵盖各个行业和领域，包括工业、农业、服务业等。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鉴定对象及范围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鉴定范围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鉴定对象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鉴定原则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坚持客观公正、科学规范、社会认可的原则。</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鉴定标准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以国家职业技能标准为依据，结合行业和企业实际，制定具体的鉴定标准。同时，鼓励企业、行业组织等参与制定职业技能标准，推动标准的动态更新。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鉴定原则与标准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职业技能鉴定流程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安排鉴定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职业技能鉴定机构根据申请情况，制定鉴定计划，并通知申请人参加鉴定。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提交申请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申请人向职业技能鉴定机构提交书面申请，并提供相关证明材料。</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受理申请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职业技能鉴定机构对申请材料进行审核，确认申请人资格和申请鉴定的职业（工种）、等级等。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申请与受理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采用闭卷笔试方式，考核申请人对相关职业知识的掌握程度。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理论考试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208" r="18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操作技能考核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综合评审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采用现场操作、模拟操作等方式，考核申请人的实际操作能力。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结合理论考试和操作技能考核成绩，对申请人的职业技能水平进行综合评审。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考核与评审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职业技能鉴定机构将鉴定结果公示，接受社会监督。</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结果公示</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对通过鉴定的申请人，由职业技能鉴定机构颁发相应的职业资格证书。</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证书颁发</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职业资格证书是表明劳动者具有从事某一职业所必备的学识和技能的证明，需妥善保管，如有遗失或损毁，可向原发证机构申请补发。</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证书管理</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结果公示与证书颁发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职业技能鉴定内容与方法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涵盖相关职业领域的基础理论、专业知识、安全操作规程等。</a:t>
            </a:r>
          </a:p>
        </p:txBody>
      </p:sp>
      <p:pic>
        <p:nvPicPr>
          <p:cNvPr id="4" name="Picture 4"/>
          <p:cNvPicPr>
            <a:picLocks noChangeAspect="1"/>
          </p:cNvPicPr>
          <p:nvPr/>
        </p:nvPicPr>
        <p:blipFill>
          <a:blip r:embed="rId2"/>
          <a:srcRect t="16917" b="1691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4083" r="2408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083" r="1308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考试内容</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采用闭卷笔试形式，题型包括选择题、判断题、简答题等。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考试形式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根据职业标准和考试大纲要求，设定及格分数线和考试难度。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考试标准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理论考试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考核内容</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针对相关职业领域的实际操作技能，包括设备操作、工艺流程、故障排除等。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考核形式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在模拟实际工作场景或真实工作环境中进行，要求考生独立完成指定任务。</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考核标准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根据职业标准和考核大纲要求，设定操作规范、安全标准、完成时间等考核指标。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实际操作考核</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https://d.book118.com/055243304103011120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2024-09-22T18:03:33.657</cp:lastPrinted>
  <dcterms:created xsi:type="dcterms:W3CDTF">2024-09-22T10:03:33Z</dcterms:created>
  <dcterms:modified xsi:type="dcterms:W3CDTF">2024-09-22T10:03:35Z</dcterms:modified>
</cp:coreProperties>
</file>