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B6A7D-D688-4CB8-AC49-28ACAABC4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1CE01-0853-4091-8FCD-D2E6ED044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35C26-FEEA-4D8F-9CC0-3F5D37EF1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596EE-5F35-4BA8-8E7D-4D626AD61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656EA3-D63D-4C0F-AB90-4453721D5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7CD097-E93C-4B5B-93B6-0B5F4D7C1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61BEDC-E484-4FFB-A360-AD174EFEB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5F1A8-094A-4072-A282-C0FF5FBE6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C2255-B881-45E4-BAA7-BDB4B85AF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502DA-E0F6-472C-B0E8-436B17382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1F7FA-CB01-469D-AE55-BF470677B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0131304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教师暑假培训工作总结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暑假培训工作组织情况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培训内容和实施情况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培训工作经验和教训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当前教育改革不断深入，需要教师不断学习和进步。暑假培训有助于教师更好地适应教育改革的需求，提高教育教学质量。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提高教师专业素质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通过暑假培训，使教师进一步掌握教育教学理论，更新教育观念，提高教学技能和教育创新能力。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促进学校发展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优秀的教师是学校发展的重要保障。通过暑假培训，可以提高教师的整体素质，进而促进学校教育教学水平的提升和学校的可持续发展。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1417" r="31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培训内容和形式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汇报将详细介绍本次暑假培训的主题、内容以及所采用的形式，如讲座、研讨、案例分析等。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本次汇报将对暑假培训的效果进行评估，包括教师的学习成果、培训过程中的问题和不足以及改进措施等。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培训时间、地点和参与人员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本次汇报将介绍暑假培训的时间、地点以及参与培训的教师名单。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8" r="1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暑假培训工作组织情况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820" b="228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培训计划和安排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培训目标明确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本次暑假培训旨在提高教师的教育教学能力，促进教师专业发展，培训目标具体、明确。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培训内容丰富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培训内容涵盖了教育教学理论、教学方法与技巧、课程与教材研究、教育技术应用等多个方面，满足了教师的不同需求。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培训形式多样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采用了专题讲座、案例分析、小组讨论、实践操作等多种形式，使培训更加生动有趣。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邀请了多位教育领域的知名专家、学者进行授课，保证了培训的专业性和权威性。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专家团队强大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授课教师均具有多年的教育教学实践经验，能够将理论与实践相结合，提供有针对性的指导。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实践经验丰富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专家与教师之间、教师与教师之间进行了充分的互动交流，分享了彼此的经验和见解，促进了共同成长。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互动交流充分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培训师资力量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提供了宽敞明亮的培训教室，保证了良好的学习环境。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培训场地宽敞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教学设备齐全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后勤保障有力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配备了先进的教学设备，如多媒体投影仪、音响设备等，满足了教学的需要。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提供了优质的餐饮和住宿服务，确保了教师的日常生活需求得到满足。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培训场地和设施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培训内容和实施情况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6" r="121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09" r="187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培训课程设置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学习新时代教育方针，掌握现代教育理念，提升教育思想认识。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针对不同学科特点，探讨有效的教学方法，提高教学质量。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学习课堂管理技巧，掌握如何维护课堂纪律，营造良好教学氛围。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提高教育技术应用能力，掌握现代教学手段，促进信息技术与教育教学深度融合。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教育理念更新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教学方法探讨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课堂管理技巧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教育技术应用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互动研讨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观摩教学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培训教学方法和手段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002" r="1500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邀请专家、学者进行专题讲座，传授先进的教育理念和教学方法。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组织教师分组讨论，分享教学经验，提出教学问题，共同探讨解决方案。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观摩优秀教师的教学示范课，学习借鉴他们的教学方法和手段。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进行实践操作训练，如课件制作、教学设计等，提高教师的实际教学能力。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https://d.book118.com/055301313040011102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2024-09-11T01:13:42.680</cp:lastPrinted>
  <dcterms:created xsi:type="dcterms:W3CDTF">2024-09-10T17:13:42Z</dcterms:created>
  <dcterms:modified xsi:type="dcterms:W3CDTF">2024-09-10T17:13:44Z</dcterms:modified>
</cp:coreProperties>
</file>