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CD4EE1-FA65-42E6-AC4D-BFDD4D6138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7F8242-1D76-4010-A958-257908E281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5F1EB5-F638-47D9-A6F6-BEBB8AE4A4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9E2DEC-9909-40EA-A754-A05314EB76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FAF797-8E2F-4800-BB92-E269B96CAA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8CC8D8-D011-48E0-9CDE-34381E166B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43E16C-B81A-42DB-9281-09326DEB1B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4BD17E-4A30-4DE6-B10A-E607DAD981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DA517D-146C-4149-8488-F7DE9CEE1A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5DB976-1E8D-4ED2-803A-87AC035CD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209E94-98C1-4EEA-884E-6021C568CB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30310032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服装网络营销swot分析</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介绍</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优势（Strengths）</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劣势（Weaknesses）</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机会（Opportunities）</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威胁（Threats）</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873" r="318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2948" r="2294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主题概述</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随着电子商务的快速发展，服装网络营销已成为服装行业的重要销售渠道之一。</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服装网络营销是指利用互联网平台进行服装销售和推广的一系列营销活动。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分析目的</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分析服装网络营销的优势、劣势、机会和威胁，为制定有效的营销策略提供依据。</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帮助企业了解市场环境，制定合适的营销策略，提高市场竞争力。</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优势（Strengths）</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网络营销的覆盖范围非常广泛，不受地理位置限制，能够触及全球范围内的潜在客户。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通过互联网，服装企业可以轻松地将产品展示给全世界的人，大大增加了潜在客户的数量。同时，网络营销也便于企业开展跨国业务，提高品牌在国际市场上的知名度。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937" r="2193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覆盖范围广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网络营销通常成本较低，但效果显著，为企业节省了大量广告费用。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与传统的广告宣传相比，网络营销的成本相对较低。企业可以通过建立自己的网站、社交媒体平台等途径进行宣传，避免了高额的广告费用。此外，网络营销还可以实现精准投放，提高广告效果，进一步降低营销成本。</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成本效益</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网络营销能够吸引大量客户的参与，提高客户粘性和忠诚度。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网络营销，企业可以与客户进行实时互动，了解客户需求和反馈。这种互动不仅有助于提高客户满意度，还能让客户更加了解品牌和产品，增强客户忠诚度。同时，客户的参与也有助于企业更好地改进产品和服务，提升客户体验。</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客户参与度高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劣势（Weaknesses）</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063" r="26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随着电子商务的快速发展，服装网络营销领域的竞争日益激烈，商家面临着巨大的压力。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在互联网上，服装品牌众多，消费者可以轻松地比较不同产品、价格和评价，选择范围广泛。这使得商家需要不断创新，提高产品质量和服务水平，以吸引和留住消费者。</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竞争激烈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网络营销缺乏实体店的亲身体验，消费者无法直接感受产品的质地、尺寸和合身度。</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在线购物无法替代试穿、触摸和感受产品的实际体验。因此，一些消费者可能因为无法亲自试穿而犹豫不决，导致购买决策困难。</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缺乏实体店的体验</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网络安全问题一直是网络营销的重大隐患，包括个人信息泄露、虚假交易等。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在网络交易过程中，消费者的个人信息和支付信息可能面临被盗用的风险。此外，一些不法分子可能会利用虚假交易骗取消费者的财物。这些问题影响了消费者的信任和购买意愿。</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网络安全问题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机会（Opportunities）</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1353" r="11353"/>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电子商务的快速发展为服装企业提供了广阔的销售渠道，降低了实体店面的成本，提高了市场覆盖率。</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电子商务平台如淘宝、京东等聚集了大量潜在消费者，为服装品牌提供了与目标客户直接接触的机会。</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电子商务的便捷性和个性化服务满足了现代消费者的需求，提高了消费者的购买意愿和忠诚度。</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电子商务的崛起</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技术创新</a:t>
            </a:r>
          </a:p>
        </p:txBody>
      </p:sp>
      <p:sp>
        <p:nvSpPr>
          <p:cNvPr id="26" name="AutoShape 26"/>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sp>
        <p:nvSpPr>
          <p:cNvPr id="28" name="TextBox 28"/>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新技术的不断涌现为服装网络营销提供了更多可能性，如虚拟试衣、智能推荐等。</a:t>
            </a:r>
          </a:p>
        </p:txBody>
      </p:sp>
      <p:sp>
        <p:nvSpPr>
          <p:cNvPr id="29" name="AutoShape 29"/>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sp>
        <p:nvSpPr>
          <p:cNvPr id="31" name="TextBox 31"/>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技术创新有助于提高用户体验，提升品牌形象，增加消费者对品牌的信任度。</a:t>
            </a:r>
          </a:p>
        </p:txBody>
      </p:sp>
      <p:sp>
        <p:nvSpPr>
          <p:cNvPr id="32" name="AutoShape 32"/>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技术创新可以降低运营成本，提高营销效率，为服装企业带来更多利润。</a:t>
            </a:r>
          </a:p>
        </p:txBody>
      </p:sp>
      <p:sp>
        <p:nvSpPr>
          <p:cNvPr id="34" name="TextBox 34"/>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https://d.book118.com/055303100320011121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2024-09-25T02:42:48.695</cp:lastPrinted>
  <dcterms:created xsi:type="dcterms:W3CDTF">2024-09-24T18:42:48Z</dcterms:created>
  <dcterms:modified xsi:type="dcterms:W3CDTF">2024-09-24T18:42:50Z</dcterms:modified>
</cp:coreProperties>
</file>