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2F4512-6C6F-4915-B9A2-5C448F1EE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0E0FCE-73B9-4FAF-A865-B93C386B3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957A07-DD5B-496D-BD69-21B7A3736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5BB3C7-B5EA-43B5-A3B2-635A588613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A7B2B0-6199-498A-A382-DA85E6D75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CB7A8D-E78E-4693-92A8-9FED94FB9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4A9435-DC49-4AAB-92E6-18CF95AC3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D709AA-DEE2-4460-8BED-458E35EE8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AF143F-560A-4C6D-B141-2618736F8F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5CDC63-7C2E-4F4B-BD3E-77C69A6AF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588511-9B41-4492-A345-4C8FCE88A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5303202234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防震减灾科普竞赛活动方案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活动组织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活动评估与总结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资源需求与保障措施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风险预测与应对措施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地震灾害常常导致大量人员伤亡，给受灾地区带来巨大的痛苦和损失。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人员伤亡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地震灾害会导致房屋、道路、桥梁等基础设施严重受损，造成巨大的经济损失。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财产损失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地震灾害会对受灾地区的社会和经济产生深远的影响，影响当地居民的正常生活和经济发展。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社会影响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地震灾害的严重性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减少灾害风险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提高公众的防震减灾意识，可以增强公众在地震发生时的自救互救能力，减少灾害风险和损失。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促进社会稳定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公众具备防震减灾知识，有助于增强社会稳定性和凝聚力，共同应对地震灾害带来的挑战。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推动科普教育发展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通过防震减灾科普竞赛活动，可以推动科普教育的普及和发展，提高全社会的科学素质。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提高公众防震减灾意识的必要性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增强社会责任感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激发公众参与防震减灾的热情和积极性，增强社会责任感和公共安全意识。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促进科学普及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推动防震减灾知识在全社会的普及和应用，提高全社会的科学素质和创新能力。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传播防震减灾知识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通过竞赛活动，传播地震灾害的预防、应对和自救互救知识，提高公众的防震减灾意识和技能。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958" r="1695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科普竞赛活动的目的和意义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主题一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地震预警与避险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主题二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地震科学知识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主题三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防震减灾措施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竞赛主题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中小学生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社会公众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高校学生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参赛对象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5583" b="55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方案设计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参赛者需要设计一份防震减灾的方案，包括预警系统、应急预案等。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知识问答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设置多个关于地震预警、地震科学知识和防震减灾措施的问题，参赛者需要在规定时间内回答。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情景模拟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模拟地震发生时的场景，要求参赛者正确应对地震预警和避险措施。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竞赛形式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8522661" y="26741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6751011" y="3921937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4988886" y="51506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竞赛时间安排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222881" y="5436037"/>
            <a:ext cx="2541428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报名时间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971715" y="4184077"/>
            <a:ext cx="2541428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初赛时间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736929" y="2936302"/>
            <a:ext cx="2541428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决赛时间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2228086" y="3512222"/>
            <a:ext cx="2381737" cy="80657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XXXX年XX月XX日至XXXX年XX月XX日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027453" y="2264447"/>
            <a:ext cx="2381737" cy="80657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XXXX年XX月XX日至XXXX年XX月XX日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4963" y="4740947"/>
            <a:ext cx="2381737" cy="80657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XXXX年XX月XX日至XXXX年XX月XX日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活动组织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由当地政府、地震局、教育局等部门联合指导，确保活动的权威性和专业性。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指导单位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由地震局或相关机构主办，负责活动的整体策划和组织。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主办单位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由其他相关单位或组织协办，共同参与活动的组织和实施。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协办单位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由具体的执行团队负责活动的具体执行和实施。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执行单位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组织机构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宣传渠道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利用电视、广播、报纸、网络等多种渠道进行宣传，扩大活动的影响力和覆盖面。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宣传内容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重点宣传防震减灾知识、竞赛活动的目的和意义，吸引更多人参与。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宣传时间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提前启动宣传工作，持续到活动结束，保持宣传的热度。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宣传推广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活动负责人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负责活动的整体策划和组织，协调各方面资源，确保活动顺利进行。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宣传人员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负责活动的宣传推广工作，制定宣传计划并执行。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技术人员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负责活动网站、在线考试系统等技术的开发和维护。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志愿者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协助活动组织人员做好现场布置、秩序维护等工作。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人员分工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https://d.book118.com/055303202234011040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2024-08-31T22:02:34.175</cp:lastPrinted>
  <dcterms:created xsi:type="dcterms:W3CDTF">2024-08-31T14:02:34Z</dcterms:created>
  <dcterms:modified xsi:type="dcterms:W3CDTF">2024-08-31T14:02:36Z</dcterms:modified>
</cp:coreProperties>
</file>