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C28E5E-5FDF-4E7B-A9BE-8EE47A2A9E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D871C4-9E4D-4B44-BD12-5295CB5830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EDAB3D-17CA-4C45-8966-3D52E63E31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56FA0D-267C-46A5-90C1-55D5D63984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B7835A-254A-440A-B330-9985A3943F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6C995B4-1FCC-4363-8AE1-48C9F99BE62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0B3565-19BD-4AD9-A2C3-9DC017D4CBB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425B65-5873-4C77-9B38-A7C853657D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2F34A9-D61B-480E-9D48-DBC2C2B6ED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9A9A62-4B57-458A-87E9-012F2F7633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C7B9D8-90F4-4E87-9AB9-5C7AD1A45C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 Id="rId6"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5303241244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口腔医学技术牙齿种植固定修复</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2024-01-20</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牙齿种植概述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牙齿种植技术</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牙齿固定修复方法</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牙齿种植固定修复流程</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并发症预防与处理措施</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总结与展望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牙齿种植概述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牙齿种植是一种通过外科手术将人工牙根植入颌骨内，以支持和固定上部牙修复体的缺牙修复方式。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自20世纪60年代起，牙齿种植技术经历了从实验阶段到临床应用的发展过程。随着材料科学和生物技术的不断进步，牙齿种植技术逐渐成熟并广泛应用于临床。</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适应症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牙齿种植适用于各种原因导致的牙齿缺失，如外伤、牙周病、龋齿等。同时，对于传统义齿修复效果不佳或无法耐受的患者，牙齿种植也是一种有效的选择。</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禁忌症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牙齿种植的禁忌症包括严重的心血管疾病、血液系统疾病、糖尿病等全身性疾病，以及颌骨发育不良、严重的牙周病等局部因素。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牙齿种植适应症与禁忌症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牙齿种植具有固位好、咀嚼效率高、舒适度高、对邻牙无损伤等优点。同时，种植牙的外观和功能接近天然牙，能够提高患者的生活质量和自信心。</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优点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牙齿种植手术创伤相对较大，术后反应较明显。同时，种植牙的价格较高，治疗周期较长。此外，对于某些复杂的病例，如骨质疏松、上颌窦底较低等，种植牙的难度和风险也会相应增加。</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缺点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牙齿种植优缺点分析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牙齿种植技术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242" b="224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传统牙齿种植技术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手术过程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传统牙齿种植技术通常包括牙槽骨预备、种植体植入和缝合等步骤。手术过程相对复杂，需要较长的恢复时间。</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优点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传统牙齿种植技术具有较高的稳定性和长期效果，适用于多种牙齿缺失情况。</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缺点</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手术创伤较大，术后疼痛和肿胀明显，恢复时间较长。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微创牙齿种植技术采用微小切口和特殊器械，减少手术创伤和术后疼痛。手术过程相对简单，恢复时间较短。</a:t>
            </a:r>
          </a:p>
        </p:txBody>
      </p:sp>
      <p:pic>
        <p:nvPicPr>
          <p:cNvPr id="6" name="Picture 6"/>
          <p:cNvPicPr>
            <a:picLocks noChangeAspect="1"/>
          </p:cNvPicPr>
          <p:nvPr/>
        </p:nvPicPr>
        <p:blipFill>
          <a:blip r:embed="rId2"/>
          <a:srcRect l="16708" r="167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手术过程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微创牙齿种植技术具有较小的手术创伤和较快的恢复时间，降低了患者的痛苦和不便。</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优点</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微创牙齿种植技术对医生的操作技术要求较高，且可能不适用于所有牙齿缺失情况。</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缺点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微创牙齿种植技术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优点</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即刻负重牙齿种植技术可以实现术后立即恢复咀嚼功能，缩短治疗周期，提高患者生活质量。</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手术过程</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即刻负重牙齿种植技术在植入种植体的同时，安装临时牙冠或固定桥，实现即刻负重功能。手术过程相对复杂，需要较高的技术水平。</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缺点</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即刻负重牙齿种植技术对患者的口腔条件和医生的技术水平要求较高，且可能存在一定的风险和并发症。</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708" r="16708"/>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即刻负重牙齿种植技术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牙齿固定修复方法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试戴与粘结</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牙冠制作完成后，进行试戴，调整合适后粘结固定。</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制作临时冠</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在患者等待牙冠制作期间，制作临时冠保护患牙。</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比色</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选择与患牙颜色相近的牙冠材料。</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牙体预备</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对患牙进行牙体预备，磨除部分牙体组织，为牙冠提供空间。</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取模</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制取印模并灌注石膏模型，记录患牙的形态和位置。</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牙冠修复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缺牙区预备</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取模与比色</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制作临时桥</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试戴与粘结</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牙桥修复</a:t>
              </a:r>
            </a:p>
          </p:txBody>
        </p:sp>
      </p:grpSp>
      <p:pic>
        <p:nvPicPr>
          <p:cNvPr id="28" name="Picture 28"/>
          <p:cNvPicPr>
            <a:picLocks noChangeAspect="1"/>
          </p:cNvPicPr>
          <p:nvPr/>
        </p:nvPicPr>
        <p:blipFill>
          <a:blip r:embed="rId2"/>
          <a:srcRect t="9591" b="9591"/>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48" r="16548"/>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438" r="1243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对缺牙区两侧基牙进行牙体预备，磨除部分牙体组织。</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制取印模并灌注石膏模型，记录缺牙区形态和位置，选择与基牙颜色相近的牙桥材料。</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在患者等待牙桥制作期间，制作临时桥保持缺牙区间隙。</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牙桥制作完成后，进行试戴，调整合适后粘结固定。</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https://d.book118.com/055303241244011103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2024-09-13T05:29:04.762</cp:lastPrinted>
  <dcterms:created xsi:type="dcterms:W3CDTF">2024-09-12T21:29:04Z</dcterms:created>
  <dcterms:modified xsi:type="dcterms:W3CDTF">2024-09-12T21:29:06Z</dcterms:modified>
</cp:coreProperties>
</file>