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0A2FD-93B5-4C78-8F5F-F0AB54D3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CDAAA-85ED-4FC3-A2CC-836F3DE5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86774-B712-4566-B659-41B80F89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2BA99-607E-4F39-BD2A-0F581E15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D2EB6-27DF-4217-85B6-A0038A3FE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42BFF-1287-4EA5-9790-7F9D639CB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15D3B-5F6B-4191-8E4E-D36A2DDE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740F6-C372-4A92-984D-F053F6D5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3FC32-9A10-45C2-9B0A-C32B4D4D8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11C7-B4AB-437A-B298-2544F2338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F9BD1-EEED-4EF1-A83D-D2214786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11033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管理课件沟通的艺术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沟通是人们之间传递信息、思想和情感的过程。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在组织和个人层面，有效的沟通对于达成目标、建立关系和解决问题至关重要。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包括发送者、信息、接收者和反馈等关键要素。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涉及编码、传递、解码和反馈等步骤，确保信息准确传达和理解。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沟通的模型与过程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如语言障碍、文化差异、信息过载、情绪影响等。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采用明确简洁的表达、倾听技巧、情绪管理、适应性沟通等手段，克服障碍，提升沟通效果。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沟通的障碍与解决策略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对于不理解的地方，可以适当地提问，以深入了解对方的观点和思路。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在倾听过程中，通过点头、微笑等方式给予回应，让对方感受到被关注和理解。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在对方发言时，能够总结概括对方的核心观点，确保理解无误。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尊重对方的发言权，不要轻易打断对方，让对方把话说完。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回应反馈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总结概括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避免打断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深入提问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表达观点时，尽量用简单明了的语言，避免使用复杂的词汇和长句。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为了使观点更具说服力，可以使用实例进行说明和解释。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有条理地陈述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在表达观点时，可以按照一定的逻辑顺序进行陈述，使对方更容易理解。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避免绝对化语言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避免使用过于绝对的语言，留有一定的余地，以避免不必要的争执。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通过肢体语言来表达自己的情感和态度，如微笑、握手等。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通过眼神交流来传递信任、鼓励和支持等情感。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通过面部表情来表达自己的情感和态度，如开心、惊讶等。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通过声音的抑扬顿挫、语速的快慢等来表达情感和态度。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声音语调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非言语沟通技巧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040" r="130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06" b="14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457" b="14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能够意识到自己的情绪变化，了解自己的情感需求和动机。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能够控制自己的情绪反应，避免因情绪波动而影响沟通效果。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能够用积极的心态去面对困难和挑战，保持高昂的情绪状态。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能够理解和感受对方的情感需求和感受，从而更好地进行沟通和交流。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沟通风格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通过正式的渠道和规范的语言进行的沟通，如报告、会议、文件等。正式沟通通常具有明确的目的和形式，适用于重要信息的传递和决策的制定。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在非正式场合和通过非正式渠道进行的沟通，如闲聊、私下交流、电子邮件等。非正式沟通通常更加灵活和随意，有助于建立人际关系和传递非正式信息。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正式沟通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非正式沟通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正式沟通与非正式沟通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直接、明确地表达意见、需求和想法，不绕弯子。直接沟通有助于提高沟通效率和避免误解。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通过第三方或中介进行的沟通，如传话、转告等。间接沟通可能带来信息失真和误解的风险，需要谨慎使用。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直接沟通与间接沟通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https://d.book118.com/055311033243011040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2024-08-31T23:34:39.100</cp:lastPrinted>
  <dcterms:created xsi:type="dcterms:W3CDTF">2024-08-31T15:34:39Z</dcterms:created>
  <dcterms:modified xsi:type="dcterms:W3CDTF">2024-08-31T15:34:40Z</dcterms:modified>
</cp:coreProperties>
</file>