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E9CAF-9577-40AA-B2E1-051D0ED5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A6784-86F5-40D6-AEC1-8873872F9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9B8A-B990-4516-8110-931B2E35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AAE7D-96C6-452C-B227-E5C85B83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723C13-94F4-4634-A5B2-321FFA51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E9E69-4C9A-4621-AF89-83077D5A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B40AE-37D5-4981-A09E-47B78B7A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CD901-AD0F-4452-95FF-EEF14436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87F31-944D-4386-805F-4B7DB24F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F8CF-5260-49CB-9964-CAAC11DE8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CF26A-44D7-4ECB-ABBC-A26BDA65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12321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领导艺术与战略规划的案例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领导艺术在战略规划中的体现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战略规划制定过程中的领导艺术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领导艺术与战略规划实施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案例分析：成功企业的领导艺术与战略规划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阐述领导艺术和战略规划在企业发展中的重要性。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分析成功企业如何将领导艺术与战略规划相结合，实现卓越绩效。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探讨领导艺术和战略规划的实践方法，为其他企业提供借鉴和启示。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涵盖领导艺术和战略规划的基本概念、原则和方法。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分析多个不同行业的成功企业案例，探讨其领导艺术和战略规划的实践。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总结领导艺术和战略规划对企业发展的贡献和意义。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领导艺术在战略规划中的体现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80" b="1978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80" b="1978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洞察未来趋势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领导者具备敏锐的市场洞察力和前瞻性思维，能够预见行业未来的发展趋势和机遇。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制定长远目标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基于对未来趋势的洞察，领导者能够制定具有远见和可操作性的长远目标，为组织指明发展方向。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引领变革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领导者勇于面对挑战，敢于破旧立新，通过推动组织变革来适应不断变化的市场环境。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领导者的远见卓识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领导者鼓励团队成员提出新想法和解决方案，营造开放、包容的创新氛围。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激发员工潜能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领导者关注员工成长，通过提供培训、激励等措施激发员工的潜能和创造力。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领导者促进不同部门之间的协作与交流，汇聚集体智慧，共同推动组织创新。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激发团队创造力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领导者为团队设定清晰的目标，明确各成员的职责与分工，确保团队协作高效有序。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明确目标与分工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领导者注重与团队成员建立信任关系，保持开放、透明的沟通，及时解决协作过程中的问题。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领导者通过合理的激励措施和认可机制，激发团队成员的积极性和协作精神，提升团队整体绩效。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构建高效协作环境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战略规划制定过程中的领导艺术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领导者需明确组织的使命和核心价值观，为战略规划提供方向指引。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确定组织使命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结合组织使命和外部环境，领导者应设定具有挑战性和可实现性的长远目标。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设定长远目标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通过沟通和协商，领导者带领团队形成共同愿景，激发团队成员的积极性和创造力。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构建共同愿景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制定切实可行计划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领导者需深入了解组织的资源、能力和环境，为制定计划提供现实依据。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制定实施路径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根据目标和现状，领导者应制定具体的实施路径和行动计划，明确责任和时间节点。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确保资源保障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领导者需合理配置资源，包括人力、物力、财力等，确保计划的顺利执行。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领导者应建立有效的监控机制，及时了解战略执行情况和效果，为调整提供依据。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监控进度与效果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面对外部环境和内部条件的变化，领导者需灵活调整战略方案，保持战略的适应性。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领导者应鼓励团队成员提出改进意见，不断优化战略方案，提升组织的竞争力。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调整和优化战略方案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https://d.book118.com/055312321030011043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2024-09-04T18:16:09.716</cp:lastPrinted>
  <dcterms:created xsi:type="dcterms:W3CDTF">2024-09-04T10:16:09Z</dcterms:created>
  <dcterms:modified xsi:type="dcterms:W3CDTF">2024-09-04T10:16:11Z</dcterms:modified>
</cp:coreProperties>
</file>