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3C06B-9D64-47ED-AD3E-1C21E1D91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20D27-370E-47C4-8BE3-82957AA68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AFD52-012D-4F5D-BADB-573968342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A2D31-CAC4-4D7C-B091-304257952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7219F6-F00F-4217-88F0-6DB80D714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65C2E-96A2-4E44-9463-478307A74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51505-E6F7-4F3E-B4A0-5E8A20300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A839C-F50F-4AB3-830A-4F85561E2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BDFF0-E182-4827-8187-D62992C8C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232A4-8BFA-49AE-AB75-CD8BCBC72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B60B3-D36F-4C29-B635-78DF12D0C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13110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会计实习个人评优工作总结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实习期间工作表现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职业道德与素养表现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通过实习，将所学的理论知识与实践相结合，提升专业技能和综合素质。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积累工作经验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在实际工作中积累经验，为未来的职业发展打下基础。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与同事、上级和客户建立良好的关系，拓展人脉资源。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实习期间工作表现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对实习单位的贡献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对实习期间的工作表现进行总结，包括完成的任务、取得的成果和遇到的困难。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分析实习期间个人能力的提升情况，包括专业技能、沟通能力、团队协作能力等方面。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阐述实习期间对实习单位的贡献，如提出的改进建议、参与的项目等。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对实习经历进行反思，总结经验教训，并展望未来的职业规划和发展方向。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实习期间工作表现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我参与了公司的财务分析项目，通过对财务报表的深入剖析，为公司提供了有价值的经营建议和风险提示。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在实习期间，我负责了多家公司的账务处理工作，包括日常记账、凭证录入、报表编制等。我能够熟练掌握会计软件，确保账务处理的高效和准确。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税务申报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我负责了公司的税务申报工作，包括增值税、企业所得税等税种的申报。在实习期间，我成功完成了多次税务申报任务，确保了公司的税务合规。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在实习期间，我能够迅速适应工作环境，熟练掌握工作流程。通过合理安排工作时间，我能够在规定时间内高效完成工作任务，避免了工作延误。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我深知会计工作对准确性的高要求，因此在处理账务和编制报表时，我始终保持谨慎和细致的态度。通过多次核对和审查，我确保了工作成果的准确性。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96" r="248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工作效率与准确性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在实习期间，我积极融入团队，与同事保持良好的沟通和协作。在遇到困难时，我能够主动寻求帮助并乐于分享自己的经验和知识。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作为会计人员，与公司内部其他部门和外部机构进行有效沟通至关重要。在实习期间，我努力提高自己的沟通能力，能够清晰、准确地传达财务信息，为公司的决策提供支持。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熟练掌握会计核算基本原理和会计制度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在实习期间，通过学习和实践，我熟练掌握了会计核算的基本原理和会计制度，能够准确地进行会计分录和账务处理。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熟悉财务管理和财务分析知识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通过参与公司的财务管理和财务分析工作，我对财务管理和财务分析的理论知识有了更深入的理解，能够运用相关知识对公司的财务状况进行分析和评价。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了解税务筹划和税收法规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在实习过程中，我了解了税务筹划的基本方法和税收法规，能够协助公司进行税务申报和税务筹划工作。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会计理论知识掌握程度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财务软件操作技能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熟练掌握财务软件操作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通过实习期间的实践和学习，我熟练掌握了常用财务软件的操作技能，能够高效地完成日常账务处理工作。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熟悉ERP系统操作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在实习期间，我参与了公司的ERP系统实施工作，熟悉了ERP系统的基本操作和流程，能够运用ERP系统进行财务管理和数据分析。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掌握电子表格处理技能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通过实习期间的工作需要，我掌握了电子表格处理的基本技能，能够运用Excel等电子表格软件进行数据处理和分析。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通过实习期间的实践和学习，我熟练掌握了财务报表的编制方法，能够准确地编制资产负债表、利润表和现金流量表等财务报表。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熟练掌握财务报表编制方法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在实习期间，我了解了财务报表分析的基本技巧和方法，能够运用相关知识对公司的财务报表进行分析和评价。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了解财务报表分析技巧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通过参与公司的财务预测和决策工作，我掌握了财务预测与决策的基本技能和方法，能够协助公司进行财务规划和决策分析。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掌握财务预测与决策技能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财务报表编制能力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https://d.book118.com/055313110330011114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2024-09-22T04:48:46.526</cp:lastPrinted>
  <dcterms:created xsi:type="dcterms:W3CDTF">2024-09-21T20:48:46Z</dcterms:created>
  <dcterms:modified xsi:type="dcterms:W3CDTF">2024-09-21T20:48:48Z</dcterms:modified>
</cp:coreProperties>
</file>