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B1D9C-7C68-45B4-8264-F810FDAEF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84C75-7BD0-47EF-A367-ED39D806C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05464-3D08-4606-9F30-92D2EFA13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63988-89DF-47F4-BA84-FC2F7782C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29F3EE-9A10-4000-BE9C-204EAF2C1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FC8DA1-54A4-45D2-B136-D2C4B89A2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9F7AB1-A6CB-4490-A2E3-1FBE8E45B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B744B-4D35-4103-9EE8-55D8D2402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18753-1A40-4FF1-B7E4-05818CC4A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63BBC-D78D-4014-8652-1AA2796EA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674FF-4553-49BB-B8E1-95F5569BB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313231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生化分离技术和生物化工产品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生化分离技术概述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生物化工产品简介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生化分离技术在生物化工产品中的应用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典型案例分析：生化分离技术在生物化工产品中的应用实例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生化分离技术概述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05" r="333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768" r="277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利用生物体系中各种成分之间物理、化学性质的差异，采用特定的方法将它们从混合物中分离出来的技术。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生化分离技术定义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基于不同物质在溶解度、分子大小、电荷、亲疏水性等方面的差异，通过沉淀、萃取、层析、电泳等方法实现分离。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生化分离技术经历了从简单沉淀、萃取到现代高效层析、电泳等技术的不断发展和完善。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目前生化分离技术已经广泛应用于生物医药、生物工程、食品工业等领域，成为现代生物化工产业的重要支撑。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生物医药（如蛋白质纯化、药物分离等）、生物工程（如基因工程、细胞工程等）、食品工业（如功能性食品开发、食品添加剂分离等）。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随着生物技术的不断发展和人们对健康、环保等方面的需求增加，生化分离技术将在更多领域得到应用，同时其分离效率、选择性和环保性等方面也将得到进一步提升。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生物化工产品简介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生物化工产品是利用生物技术，以生物体或其组分为原料，通过生物转化或化学转化得到的具有特定功能的化合物或混合物。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根据来源和用途，生物化工产品可分为医药类、农药类、食品添加剂类、饲料添加剂类、工业酶制剂类等。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00" b="5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随着生物技术的不断发展和应用领域的拓展，生物化工产品的市场需求不断增长。特别是在医药、农药、食品、饲料等领域，生物化工产品的应用越来越广泛。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未来，随着环保意识的提高和资源的日益紧缺，生物化工产品将更加注重环保、可再生和可持续发展。同时，随着基因编辑、合成生物学等技术的不断发展，生物化工产品的种类和性能将得到进一步提升。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主要包括原料供应和生物技术研发。原料包括生物质原料（如农作物秸秆、林业废弃物等）和生物体组分（如动植物油脂、蛋白质等）。生物技术研发则涉及基因工程、细胞工程、发酵工程等领域。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生物化工产品的生产和加工。生产过程涉及生物转化和化学转化两个环节，其中生物转化主要利用微生物或酶进行催化反应，化学转化则通过化学方法进行合成或改性。加工环节则包括产品的分离、纯化、干燥等步骤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主要包括生物化工产品的应用和销售。应用领域涉及医药、农药、食品、饲料等多个领域。销售渠道则包括直销、代理商销售等多种方式。同时，下游环节还包括产品的售后服务和客户反馈等环节。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生化分离技术在生物化工产品中的应用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原料选择与预处理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根据目标产物的性质，选择合适的生物原料，如动植物组织、微生物、发酵液等。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预处理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对原料进行破碎、研磨、离心等处理，以释放目标产物并去除杂质。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包括浸提、萃取、蒸馏等，适用于不同性质的目标产物。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传统提取方法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现代提取技术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提取方法优化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如超声提取、微波提取、酶法提取等，具有高效、节能、环保等优点。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通过调整提取条件（如温度、时间、溶剂浓度等），提高目标产物的提取率和纯度。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提取方法比较及优化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https://d.book118.com/055313231210011104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2024-09-14T08:11:20.004</cp:lastPrinted>
  <dcterms:created xsi:type="dcterms:W3CDTF">2024-09-14T00:11:20Z</dcterms:created>
  <dcterms:modified xsi:type="dcterms:W3CDTF">2024-09-14T00:11:22Z</dcterms:modified>
</cp:coreProperties>
</file>