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3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813633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48050007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image" Target="../media/image1.jpeg" /><Relationship Id="rId3" Type="http://schemas.openxmlformats.org/officeDocument/2006/relationships/tags" Target="../tags/tag147.xml" /><Relationship Id="rId4" Type="http://schemas.openxmlformats.org/officeDocument/2006/relationships/image" Target="../media/image2.png" /><Relationship Id="rId5" Type="http://schemas.openxmlformats.org/officeDocument/2006/relationships/tags" Target="../tags/tag148.xml" /><Relationship Id="rId6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49BC96A-6144-44C6-84E6-B3E078A45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7CA94AB4-D972-4B90-9E18-28F2CFCDD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3CC5A27-CE24-4711-AAA6-A984C2E6C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2D5B5A7E-3262-45A4-A659-BCCCD2D46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EF1F6C57-57EC-4050-8A9E-F97B98C62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311ECEC0-F5B3-4135-A706-025390516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C278F804-02A1-4651-8610-8FCB7E060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BE86B776-E889-4CC9-B0D8-7E5C40C83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2B71F5AE-11BE-4C95-B0FB-867FCFBB8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E519475-3238-4688-BD65-E5253AE92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74DE563-748D-4FBB-A246-991F3B778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200" b="46057"/>
          <a:stretch>
            <a:fillRect/>
          </a:stretch>
        </p:blipFill>
        <p:spPr>
          <a:xfrm>
            <a:off x="-1" y="0"/>
            <a:ext cx="12192000" cy="764704"/>
          </a:xfrm>
          <a:custGeom>
            <a:gdLst>
              <a:gd name="connsiteX0" fmla="*/ 0 w 12188825"/>
              <a:gd name="connsiteY0" fmla="*/ 0 h 764704"/>
              <a:gd name="connsiteX1" fmla="*/ 12188825 w 12188825"/>
              <a:gd name="connsiteY1" fmla="*/ 0 h 764704"/>
              <a:gd name="connsiteX2" fmla="*/ 12188825 w 12188825"/>
              <a:gd name="connsiteY2" fmla="*/ 736135 h 764704"/>
              <a:gd name="connsiteX3" fmla="*/ 12179753 w 12188825"/>
              <a:gd name="connsiteY3" fmla="*/ 691200 h 764704"/>
              <a:gd name="connsiteX4" fmla="*/ 12073375 w 12188825"/>
              <a:gd name="connsiteY4" fmla="*/ 620688 h 764704"/>
              <a:gd name="connsiteX5" fmla="*/ 115452 w 12188825"/>
              <a:gd name="connsiteY5" fmla="*/ 620688 h 764704"/>
              <a:gd name="connsiteX6" fmla="*/ 1 w 12188825"/>
              <a:gd name="connsiteY6" fmla="*/ 736139 h 764704"/>
              <a:gd name="connsiteX7" fmla="*/ 1 w 12188825"/>
              <a:gd name="connsiteY7" fmla="*/ 764704 h 764704"/>
              <a:gd name="connsiteX8" fmla="*/ 0 w 12188825"/>
              <a:gd name="connsiteY8" fmla="*/ 764704 h 7647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88825" h="764704">
                <a:moveTo>
                  <a:pt x="0" y="0"/>
                </a:moveTo>
                <a:lnTo>
                  <a:pt x="12188825" y="0"/>
                </a:lnTo>
                <a:lnTo>
                  <a:pt x="12188825" y="736135"/>
                </a:lnTo>
                <a:lnTo>
                  <a:pt x="12179753" y="691200"/>
                </a:lnTo>
                <a:cubicBezTo>
                  <a:pt x="12162227" y="649763"/>
                  <a:pt x="12121197" y="620688"/>
                  <a:pt x="12073375" y="620688"/>
                </a:cubicBezTo>
                <a:lnTo>
                  <a:pt x="115452" y="620688"/>
                </a:lnTo>
                <a:cubicBezTo>
                  <a:pt x="51690" y="620688"/>
                  <a:pt x="1" y="672377"/>
                  <a:pt x="1" y="736139"/>
                </a:cubicBezTo>
                <a:lnTo>
                  <a:pt x="1" y="764704"/>
                </a:lnTo>
                <a:lnTo>
                  <a:pt x="0" y="764704"/>
                </a:lnTo>
                <a:close/>
              </a:path>
            </a:pathLst>
          </a:custGeom>
        </p:spPr>
      </p:pic>
      <p:pic>
        <p:nvPicPr>
          <p:cNvPr id="17" name="图片 16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37202" y="260648"/>
            <a:ext cx="1256280" cy="36004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栏目一">
    <p:bg>
      <p:bgPr>
        <a:solidFill>
          <a:srgbClr val="F0ECF4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55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5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6.xml" /><Relationship Id="rId4" Type="http://schemas.openxmlformats.org/officeDocument/2006/relationships/image" Target="../media/image3.png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70.xml" /><Relationship Id="rId3" Type="http://schemas.openxmlformats.org/officeDocument/2006/relationships/image" Target="../media/image4.gif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image" Target="../media/image5.png" /><Relationship Id="rId8" Type="http://schemas.openxmlformats.org/officeDocument/2006/relationships/tags" Target="../tags/tag17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image" Target="../media/image6.png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hyperlink" Target="https://d.book118.com/05531403322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350885" y="0"/>
            <a:ext cx="3841115" cy="6838315"/>
          </a:xfrm>
          <a:prstGeom prst="rect">
            <a:avLst/>
          </a:prstGeom>
        </p:spPr>
      </p:pic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2341528" y="2743215"/>
            <a:ext cx="796741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200" smtClean="0">
                <a:solidFill>
                  <a:srgbClr val="00206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Discovering </a:t>
            </a:r>
            <a:r>
              <a:rPr lang="en-US" sz="3200">
                <a:solidFill>
                  <a:srgbClr val="00206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Useful Structure</a:t>
            </a:r>
            <a:endParaRPr lang="zh-CN" altLang="en-US" sz="3200">
              <a:solidFill>
                <a:srgbClr val="002060"/>
              </a:solidFill>
              <a:latin typeface="Arial" pitchFamily="34" charset="0"/>
              <a:ea typeface="阿里巴巴普惠体-R" panose="00020600040101010101" pitchFamily="18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3200" smtClean="0">
                <a:solidFill>
                  <a:srgbClr val="00206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Phrases—</a:t>
            </a:r>
            <a:r>
              <a:rPr lang="zh-CN" altLang="en-US" sz="3200" smtClean="0">
                <a:solidFill>
                  <a:srgbClr val="00206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短语（词组）</a:t>
            </a:r>
            <a:endParaRPr lang="zh-CN" altLang="en-US" sz="3200">
              <a:solidFill>
                <a:srgbClr val="002060"/>
              </a:solidFill>
              <a:latin typeface="Arial" pitchFamily="34" charset="0"/>
              <a:ea typeface="阿里巴巴普惠体-R" panose="00020600040101010101" pitchFamily="18" charset="-122"/>
              <a:cs typeface="Times New Roman" panose="02020603050405020304" pitchFamily="18" charset="0"/>
            </a:endParaRPr>
          </a:p>
        </p:txBody>
      </p:sp>
      <p:sp>
        <p:nvSpPr>
          <p:cNvPr id="6" name="矩形 5"/>
          <p:cNvSpPr/>
          <p:nvPr>
            <p:custDataLst>
              <p:tags r:id="rId7"/>
            </p:custDataLst>
          </p:nvPr>
        </p:nvSpPr>
        <p:spPr>
          <a:xfrm>
            <a:off x="2682104" y="1398854"/>
            <a:ext cx="7047503" cy="117865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5400" smtClean="0">
                <a:solidFill>
                  <a:srgbClr val="002060"/>
                </a:solidFill>
                <a:latin typeface="Arial Rounded MT Bold" panose="020f070403050403020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Unit 1 Teenage Life</a:t>
            </a:r>
            <a:endParaRPr lang="zh-CN" altLang="en-US" sz="5400">
              <a:solidFill>
                <a:srgbClr val="002060"/>
              </a:solidFill>
              <a:latin typeface="Arial Rounded MT Bold" panose="020f0704030504030204" charset="0"/>
              <a:ea typeface="阿里巴巴普惠体-R" panose="00020600040101010101" pitchFamily="18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allAtOnce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25" t="17724" r="17262" b="18699"/>
          <a:stretch>
            <a:fillRect/>
          </a:stretch>
        </p:blipFill>
        <p:spPr>
          <a:xfrm>
            <a:off x="696000" y="692249"/>
            <a:ext cx="719480" cy="768625"/>
          </a:xfrm>
          <a:prstGeom prst="rect">
            <a:avLst/>
          </a:prstGeom>
        </p:spPr>
      </p:pic>
      <p:sp>
        <p:nvSpPr>
          <p:cNvPr id="16" name="文本框 15"/>
          <p:cNvSpPr txBox="1"/>
          <p:nvPr>
            <p:custDataLst>
              <p:tags r:id="rId5"/>
            </p:custDataLst>
          </p:nvPr>
        </p:nvSpPr>
        <p:spPr>
          <a:xfrm>
            <a:off x="695999" y="2277765"/>
            <a:ext cx="10800000" cy="286131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46405" indent="-446405">
              <a:lnSpc>
                <a:spcPct val="150000"/>
              </a:lnSpc>
            </a:pPr>
            <a:r>
              <a:rPr lang="en-US" altLang="zh-CN" sz="3000" b="1">
                <a:latin typeface="Times New Roman" panose="02020603050405020304" pitchFamily="18" charset="0"/>
              </a:rPr>
              <a:t>1. Understand the form and meaning of phrases.</a:t>
            </a:r>
          </a:p>
          <a:p>
            <a:pPr marL="446405" indent="-446405">
              <a:lnSpc>
                <a:spcPct val="150000"/>
              </a:lnSpc>
            </a:pPr>
            <a:r>
              <a:rPr lang="en-US" altLang="zh-CN" sz="3000" b="1">
                <a:latin typeface="Times New Roman" panose="02020603050405020304" pitchFamily="18" charset="0"/>
              </a:rPr>
              <a:t>2. Learn noun </a:t>
            </a:r>
            <a:r>
              <a:rPr lang="en-US" altLang="zh-CN" sz="3000" b="1" smtClean="0">
                <a:latin typeface="Times New Roman" panose="02020603050405020304" pitchFamily="18" charset="0"/>
              </a:rPr>
              <a:t>phrases, adjective </a:t>
            </a:r>
            <a:r>
              <a:rPr lang="en-US" altLang="zh-CN" sz="3000" b="1">
                <a:latin typeface="Times New Roman" panose="02020603050405020304" pitchFamily="18" charset="0"/>
              </a:rPr>
              <a:t>phrases and adverbial phrases.</a:t>
            </a:r>
            <a:endParaRPr lang="zh-CN" altLang="zh-CN" sz="3000" b="1">
              <a:latin typeface="Times New Roman" panose="02020603050405020304" pitchFamily="18" charset="0"/>
            </a:endParaRPr>
          </a:p>
          <a:p>
            <a:pPr marL="446405" indent="-446405">
              <a:lnSpc>
                <a:spcPct val="150000"/>
              </a:lnSpc>
            </a:pPr>
            <a:r>
              <a:rPr lang="en-US" altLang="zh-CN" sz="3000" b="1">
                <a:latin typeface="Times New Roman" panose="02020603050405020304" pitchFamily="18" charset="0"/>
              </a:rPr>
              <a:t>3. Do some exercises to strengthen the grammar.</a:t>
            </a:r>
          </a:p>
          <a:p>
            <a:pPr marL="446405" indent="-446405">
              <a:lnSpc>
                <a:spcPct val="150000"/>
              </a:lnSpc>
            </a:pPr>
            <a:r>
              <a:rPr lang="en-US" altLang="zh-CN" sz="3000" b="1">
                <a:latin typeface="Times New Roman" panose="02020603050405020304" pitchFamily="18" charset="0"/>
              </a:rPr>
              <a:t>4. Use phrases to improve a draft.</a:t>
            </a:r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1455263" y="753395"/>
            <a:ext cx="4526280" cy="64516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kern="100">
                <a:ln w="28575">
                  <a:solidFill>
                    <a:srgbClr val="5C5B6F"/>
                  </a:solidFill>
                </a:ln>
                <a:solidFill>
                  <a:srgbClr val="FDD73E"/>
                </a:solidFill>
                <a:latin typeface="EU-DY" panose="03000509000000000000" pitchFamily="65" charset="-122"/>
                <a:ea typeface="EU-DY" panose="03000509000000000000" pitchFamily="65" charset="-122"/>
              </a:rPr>
              <a:t>Teaching Objectives</a:t>
            </a:r>
            <a:endParaRPr lang="zh-CN" altLang="en-US" sz="3600" kern="100">
              <a:ln w="28575">
                <a:solidFill>
                  <a:srgbClr val="5C5B6F"/>
                </a:solidFill>
              </a:ln>
              <a:solidFill>
                <a:srgbClr val="FDD73E"/>
              </a:solidFill>
              <a:latin typeface="EU-DY" panose="03000509000000000000" pitchFamily="65" charset="-122"/>
              <a:ea typeface="EU-DY" panose="03000509000000000000" pitchFamily="65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366" y="923989"/>
            <a:ext cx="10316058" cy="327138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600" smtClean="0">
                <a:latin typeface="Arial" pitchFamily="34" charset="0"/>
                <a:ea typeface="阿里巴巴普惠体-R" panose="00020600040101010101" pitchFamily="18" charset="-122"/>
              </a:rPr>
              <a:t>语法思考：</a:t>
            </a: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600" b="1" smtClean="0">
                <a:latin typeface="Arial" pitchFamily="34" charset="0"/>
                <a:ea typeface="阿里巴巴普惠体-R" panose="00020600040101010101" pitchFamily="18" charset="-122"/>
              </a:rPr>
              <a:t>1. </a:t>
            </a:r>
            <a:r>
              <a:rPr lang="zh-CN" altLang="en-US" sz="2600" b="1" smtClean="0">
                <a:latin typeface="Arial" pitchFamily="34" charset="0"/>
                <a:ea typeface="阿里巴巴普惠体-R" panose="00020600040101010101" pitchFamily="18" charset="-122"/>
              </a:rPr>
              <a:t>高中阶段常见的短语主要有几种？</a:t>
            </a:r>
            <a:endParaRPr lang="en-US" altLang="zh-CN" sz="2600" smtClean="0">
              <a:latin typeface="Arial" pitchFamily="34" charset="0"/>
              <a:ea typeface="阿里巴巴普惠体-R" panose="00020600040101010101" pitchFamily="18" charset="-122"/>
            </a:endParaRP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       在高中阶段，常见的短语形式有</a:t>
            </a:r>
            <a:r>
              <a:rPr 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: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名词短语</a:t>
            </a:r>
            <a:r>
              <a:rPr 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(Noun Phrases)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、形容词短语</a:t>
            </a:r>
            <a:r>
              <a:rPr 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(Adjective Phrases)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、副词短语</a:t>
            </a:r>
            <a:r>
              <a:rPr 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(Adverb Phrases)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、介词短语及动词短语</a:t>
            </a:r>
            <a:r>
              <a:rPr 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(Verb Phrases)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等。本单元只讲解前面三种形式。</a:t>
            </a:r>
          </a:p>
        </p:txBody>
      </p:sp>
      <p:sp>
        <p:nvSpPr>
          <p:cNvPr id="4" name="矩形 3"/>
          <p:cNvSpPr/>
          <p:nvPr>
            <p:custDataLst>
              <p:tags r:id="rId4"/>
            </p:custDataLst>
          </p:nvPr>
        </p:nvSpPr>
        <p:spPr>
          <a:xfrm>
            <a:off x="4779645" y="185077"/>
            <a:ext cx="2632710" cy="82994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3200" b="1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本节语法导读</a:t>
            </a:r>
          </a:p>
        </p:txBody>
      </p:sp>
      <p:cxnSp>
        <p:nvCxnSpPr>
          <p:cNvPr id="5" name="直接连接符 4"/>
          <p:cNvCxnSpPr/>
          <p:nvPr>
            <p:custDataLst>
              <p:tags r:id="rId5"/>
            </p:custDataLst>
          </p:nvPr>
        </p:nvCxnSpPr>
        <p:spPr>
          <a:xfrm>
            <a:off x="0" y="923629"/>
            <a:ext cx="12192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669290" y="3928745"/>
            <a:ext cx="9239885" cy="24917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600" b="1" smtClean="0">
                <a:latin typeface="Arial" pitchFamily="34" charset="0"/>
                <a:ea typeface="阿里巴巴普惠体-R" panose="00020600040101010101" pitchFamily="18" charset="-122"/>
                <a:sym typeface="+mn-ea"/>
              </a:rPr>
              <a:t>2. </a:t>
            </a:r>
            <a:r>
              <a:rPr lang="zh-CN" altLang="en-US" sz="2600" b="1" smtClean="0">
                <a:latin typeface="Arial" pitchFamily="34" charset="0"/>
                <a:ea typeface="阿里巴巴普惠体-R" panose="00020600040101010101" pitchFamily="18" charset="-122"/>
                <a:sym typeface="+mn-ea"/>
              </a:rPr>
              <a:t>学习英语短语或者词组的意义是什么？</a:t>
            </a:r>
            <a:endParaRPr lang="en-US" altLang="zh-CN" sz="2600" b="1" smtClean="0">
              <a:latin typeface="Arial" pitchFamily="34" charset="0"/>
              <a:ea typeface="阿里巴巴普惠体-R" panose="00020600040101010101" pitchFamily="18" charset="-122"/>
            </a:endParaRP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sym typeface="+mn-ea"/>
              </a:rPr>
              <a:t>       短语或词组</a:t>
            </a:r>
            <a:r>
              <a:rPr 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sym typeface="+mn-ea"/>
              </a:rPr>
              <a:t>(Phrases)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sym typeface="+mn-ea"/>
              </a:rPr>
              <a:t>是具有一定意义但不构成句子或从句的一组词。了解短语知识对于快速、准确地理解句子意义及划分句子结构大有裨益。</a:t>
            </a:r>
            <a:endParaRPr lang="zh-CN" altLang="en-US" sz="2600" smtClean="0">
              <a:latin typeface="Arial" pitchFamily="34" charset="0"/>
              <a:ea typeface="阿里巴巴普惠体-R" panose="00020600040101010101" pitchFamily="18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10922000" y="116967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TextBox 2"/>
          <p:cNvSpPr txBox="1"/>
          <p:nvPr>
            <p:custDataLst>
              <p:tags r:id="rId3"/>
            </p:custDataLst>
          </p:nvPr>
        </p:nvSpPr>
        <p:spPr>
          <a:xfrm>
            <a:off x="1055066" y="1480767"/>
            <a:ext cx="10081868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2600" smtClean="0">
                <a:solidFill>
                  <a:schemeClr val="tx1">
                    <a:lumMod val="50000"/>
                  </a:schemeClr>
                </a:solidFill>
                <a:latin typeface="Arial" pitchFamily="34" charset="0"/>
                <a:ea typeface="阿里巴巴普惠体-R" panose="00020600040101010101" pitchFamily="18" charset="-122"/>
              </a:rPr>
              <a:t>Analyze the underlined parts of the sentences and sum up what they have in common.</a:t>
            </a:r>
            <a:endParaRPr lang="zh-CN" altLang="en-US" sz="2600" smtClean="0">
              <a:solidFill>
                <a:schemeClr val="tx1">
                  <a:lumMod val="50000"/>
                </a:schemeClr>
              </a:solidFill>
              <a:latin typeface="Arial" pitchFamily="34" charset="0"/>
              <a:ea typeface="阿里巴巴普惠体-R" panose="00020600040101010101" pitchFamily="18" charset="-122"/>
            </a:endParaRPr>
          </a:p>
          <a:p>
            <a:pPr marL="514350" indent="-514350" algn="just">
              <a:lnSpc>
                <a:spcPct val="150000"/>
              </a:lnSpc>
              <a:buFont typeface="+mj-lt"/>
              <a:buAutoNum type="arabicPeriod"/>
            </a:pPr>
            <a:r>
              <a:rPr lang="en-US" sz="2600" smtClean="0">
                <a:latin typeface="Arial" pitchFamily="34" charset="0"/>
                <a:ea typeface="阿里巴巴普惠体-R" panose="00020600040101010101" pitchFamily="18" charset="-122"/>
              </a:rPr>
              <a:t>(</a:t>
            </a:r>
            <a:r>
              <a:rPr lang="zh-CN" altLang="en-US" sz="2600" smtClean="0">
                <a:latin typeface="Arial" pitchFamily="34" charset="0"/>
                <a:ea typeface="阿里巴巴普惠体-R" panose="00020600040101010101" pitchFamily="18" charset="-122"/>
              </a:rPr>
              <a:t>教材原文</a:t>
            </a:r>
            <a:r>
              <a:rPr lang="en-US" sz="2600" smtClean="0">
                <a:latin typeface="Arial" pitchFamily="34" charset="0"/>
                <a:ea typeface="阿里巴巴普惠体-R" panose="00020600040101010101" pitchFamily="18" charset="-122"/>
              </a:rPr>
              <a:t>P16) </a:t>
            </a:r>
            <a:r>
              <a:rPr lang="en-US" sz="2600" u="sng" smtClean="0">
                <a:latin typeface="Arial" pitchFamily="34" charset="0"/>
                <a:ea typeface="阿里巴巴普惠体-R" panose="00020600040101010101" pitchFamily="18" charset="-122"/>
              </a:rPr>
              <a:t>The first week </a:t>
            </a:r>
            <a:r>
              <a:rPr lang="en-US" sz="2600" smtClean="0">
                <a:latin typeface="Arial" pitchFamily="34" charset="0"/>
                <a:ea typeface="阿里巴巴普惠体-R" panose="00020600040101010101" pitchFamily="18" charset="-122"/>
              </a:rPr>
              <a:t>was </a:t>
            </a:r>
            <a:r>
              <a:rPr lang="en-US" sz="2600" u="sng" smtClean="0">
                <a:latin typeface="Arial" pitchFamily="34" charset="0"/>
                <a:ea typeface="阿里巴巴普惠体-R" panose="00020600040101010101" pitchFamily="18" charset="-122"/>
              </a:rPr>
              <a:t>a little confusing.</a:t>
            </a:r>
            <a:endParaRPr lang="zh-CN" altLang="en-US" sz="2600" smtClean="0">
              <a:latin typeface="Arial" pitchFamily="34" charset="0"/>
              <a:ea typeface="阿里巴巴普惠体-R" panose="00020600040101010101" pitchFamily="18" charset="-122"/>
            </a:endParaRPr>
          </a:p>
          <a:p>
            <a:pPr marL="514350" indent="-514350" algn="just">
              <a:lnSpc>
                <a:spcPct val="150000"/>
              </a:lnSpc>
              <a:buFont typeface="+mj-lt"/>
              <a:buAutoNum type="arabicPeriod"/>
            </a:pPr>
            <a:r>
              <a:rPr lang="en-US" sz="2600" smtClean="0">
                <a:latin typeface="Arial" pitchFamily="34" charset="0"/>
                <a:ea typeface="阿里巴巴普惠体-R" panose="00020600040101010101" pitchFamily="18" charset="-122"/>
              </a:rPr>
              <a:t>(</a:t>
            </a:r>
            <a:r>
              <a:rPr lang="zh-CN" altLang="en-US" sz="2600" smtClean="0">
                <a:latin typeface="Arial" pitchFamily="34" charset="0"/>
                <a:ea typeface="阿里巴巴普惠体-R" panose="00020600040101010101" pitchFamily="18" charset="-122"/>
              </a:rPr>
              <a:t>教材原文</a:t>
            </a:r>
            <a:r>
              <a:rPr lang="en-US" sz="2600" smtClean="0">
                <a:latin typeface="Arial" pitchFamily="34" charset="0"/>
                <a:ea typeface="阿里巴巴普惠体-R" panose="00020600040101010101" pitchFamily="18" charset="-122"/>
              </a:rPr>
              <a:t>P16) </a:t>
            </a:r>
            <a:r>
              <a:rPr lang="en-US" sz="2600" u="sng" smtClean="0">
                <a:latin typeface="Arial" pitchFamily="34" charset="0"/>
                <a:ea typeface="阿里巴巴普惠体-R" panose="00020600040101010101" pitchFamily="18" charset="-122"/>
              </a:rPr>
              <a:t>The building</a:t>
            </a:r>
            <a:r>
              <a:rPr lang="en-US" sz="2600" smtClean="0">
                <a:latin typeface="Arial" pitchFamily="34" charset="0"/>
                <a:ea typeface="阿里巴巴普惠体-R" panose="00020600040101010101" pitchFamily="18" charset="-122"/>
              </a:rPr>
              <a:t> is </a:t>
            </a:r>
            <a:r>
              <a:rPr lang="en-US" sz="2600" u="sng" smtClean="0">
                <a:latin typeface="Arial" pitchFamily="34" charset="0"/>
                <a:ea typeface="阿里巴巴普惠体-R" panose="00020600040101010101" pitchFamily="18" charset="-122"/>
              </a:rPr>
              <a:t>so big</a:t>
            </a:r>
            <a:r>
              <a:rPr lang="en-US" sz="2600" smtClean="0">
                <a:latin typeface="Arial" pitchFamily="34" charset="0"/>
                <a:ea typeface="阿里巴巴普惠体-R" panose="00020600040101010101" pitchFamily="18" charset="-122"/>
              </a:rPr>
              <a:t> that I'm </a:t>
            </a:r>
            <a:r>
              <a:rPr lang="en-US" sz="2600" u="sng" smtClean="0">
                <a:latin typeface="Arial" pitchFamily="34" charset="0"/>
                <a:ea typeface="阿里巴巴普惠体-R" panose="00020600040101010101" pitchFamily="18" charset="-122"/>
              </a:rPr>
              <a:t>completely lost.</a:t>
            </a:r>
            <a:endParaRPr lang="zh-CN" altLang="en-US" sz="2600" smtClean="0">
              <a:latin typeface="Arial" pitchFamily="34" charset="0"/>
              <a:ea typeface="阿里巴巴普惠体-R" panose="00020600040101010101" pitchFamily="18" charset="-122"/>
            </a:endParaRPr>
          </a:p>
          <a:p>
            <a:pPr marL="514350" indent="-514350" algn="just">
              <a:lnSpc>
                <a:spcPct val="150000"/>
              </a:lnSpc>
              <a:buFont typeface="+mj-lt"/>
              <a:buAutoNum type="arabicPeriod"/>
            </a:pPr>
            <a:r>
              <a:rPr lang="en-US" sz="2600" smtClean="0">
                <a:latin typeface="Arial" pitchFamily="34" charset="0"/>
                <a:ea typeface="阿里巴巴普惠体-R" panose="00020600040101010101" pitchFamily="18" charset="-122"/>
              </a:rPr>
              <a:t>(</a:t>
            </a:r>
            <a:r>
              <a:rPr lang="zh-CN" altLang="en-US" sz="2600" smtClean="0">
                <a:latin typeface="Arial" pitchFamily="34" charset="0"/>
                <a:ea typeface="阿里巴巴普惠体-R" panose="00020600040101010101" pitchFamily="18" charset="-122"/>
              </a:rPr>
              <a:t>教材原文</a:t>
            </a:r>
            <a:r>
              <a:rPr lang="en-US" sz="2600" smtClean="0">
                <a:latin typeface="Arial" pitchFamily="34" charset="0"/>
                <a:ea typeface="阿里巴巴普惠体-R" panose="00020600040101010101" pitchFamily="18" charset="-122"/>
              </a:rPr>
              <a:t>P16) </a:t>
            </a:r>
            <a:r>
              <a:rPr lang="en-US" sz="2600" u="sng" smtClean="0">
                <a:latin typeface="Arial" pitchFamily="34" charset="0"/>
                <a:ea typeface="阿里巴巴普惠体-R" panose="00020600040101010101" pitchFamily="18" charset="-122"/>
              </a:rPr>
              <a:t>My first French class</a:t>
            </a:r>
            <a:r>
              <a:rPr lang="en-US" sz="2600" smtClean="0">
                <a:latin typeface="Arial" pitchFamily="34" charset="0"/>
                <a:ea typeface="阿里巴巴普惠体-R" panose="00020600040101010101" pitchFamily="18" charset="-122"/>
              </a:rPr>
              <a:t> was v</a:t>
            </a:r>
            <a:r>
              <a:rPr lang="en-US" sz="2600" u="sng" smtClean="0">
                <a:latin typeface="Arial" pitchFamily="34" charset="0"/>
                <a:ea typeface="阿里巴巴普惠体-R" panose="00020600040101010101" pitchFamily="18" charset="-122"/>
              </a:rPr>
              <a:t>ery confusing.</a:t>
            </a:r>
            <a:r>
              <a:rPr lang="en-US" sz="2600" smtClean="0">
                <a:latin typeface="Arial" pitchFamily="34" charset="0"/>
                <a:ea typeface="阿里巴巴普惠体-R" panose="00020600040101010101" pitchFamily="18" charset="-122"/>
              </a:rPr>
              <a:t> </a:t>
            </a:r>
            <a:r>
              <a:rPr lang="en-US" sz="2600" u="sng" smtClean="0">
                <a:latin typeface="Arial" pitchFamily="34" charset="0"/>
                <a:ea typeface="阿里巴巴普惠体-R" panose="00020600040101010101" pitchFamily="18" charset="-122"/>
              </a:rPr>
              <a:t>The teacher</a:t>
            </a:r>
            <a:r>
              <a:rPr lang="en-US" sz="2600" smtClean="0">
                <a:latin typeface="Arial" pitchFamily="34" charset="0"/>
                <a:ea typeface="阿里巴巴普惠体-R" panose="00020600040101010101" pitchFamily="18" charset="-122"/>
              </a:rPr>
              <a:t> spoke </a:t>
            </a:r>
            <a:r>
              <a:rPr lang="en-US" sz="2600" u="sng" smtClean="0">
                <a:latin typeface="Arial" pitchFamily="34" charset="0"/>
                <a:ea typeface="阿里巴巴普惠体-R" panose="00020600040101010101" pitchFamily="18" charset="-122"/>
              </a:rPr>
              <a:t>so quickly.</a:t>
            </a:r>
            <a:endParaRPr lang="zh-CN" altLang="en-US" sz="2600" smtClean="0">
              <a:latin typeface="Arial" pitchFamily="34" charset="0"/>
              <a:ea typeface="阿里巴巴普惠体-R" panose="00020600040101010101" pitchFamily="18" charset="-122"/>
            </a:endParaRPr>
          </a:p>
        </p:txBody>
      </p:sp>
      <p:sp>
        <p:nvSpPr>
          <p:cNvPr id="4" name="矩形 3"/>
          <p:cNvSpPr/>
          <p:nvPr>
            <p:custDataLst>
              <p:tags r:id="rId4"/>
            </p:custDataLst>
          </p:nvPr>
        </p:nvSpPr>
        <p:spPr>
          <a:xfrm>
            <a:off x="4689475" y="361025"/>
            <a:ext cx="2632710" cy="82994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3200" b="1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语法自主探究</a:t>
            </a:r>
          </a:p>
        </p:txBody>
      </p:sp>
      <p:cxnSp>
        <p:nvCxnSpPr>
          <p:cNvPr id="6" name="直接连接符 5"/>
          <p:cNvCxnSpPr/>
          <p:nvPr>
            <p:custDataLst>
              <p:tags r:id="rId5"/>
            </p:custDataLst>
          </p:nvPr>
        </p:nvCxnSpPr>
        <p:spPr>
          <a:xfrm>
            <a:off x="0" y="1091904"/>
            <a:ext cx="12192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833438" y="1822781"/>
          <a:ext cx="10525124" cy="3690484"/>
        </p:xfrm>
        <a:graphic>
          <a:graphicData uri="http://schemas.openxmlformats.org/drawingml/2006/table">
            <a:tbl>
              <a:tblPr/>
              <a:tblGrid>
                <a:gridCol w="10525124"/>
              </a:tblGrid>
              <a:tr h="3690484">
                <a:tc>
                  <a:txBody>
                    <a:bodyPr vert="horz" wrap="square"/>
                    <a:lstStyle/>
                    <a:p>
                      <a:pPr marL="514350" indent="-514350" algn="just">
                        <a:lnSpc>
                          <a:spcPct val="150000"/>
                        </a:lnSpc>
                        <a:spcAft>
                          <a:spcPct val="0"/>
                        </a:spcAft>
                        <a:buFont typeface="+mj-lt"/>
                        <a:buAutoNum type="arabicPeriod"/>
                      </a:pPr>
                      <a:r>
                        <a:rPr lang="zh-CN" sz="2600" b="0" kern="100" smtClean="0">
                          <a:solidFill>
                            <a:srgbClr val="C00000"/>
                          </a:solidFill>
                          <a:latin typeface="Arial" pitchFamily="34" charset="0"/>
                          <a:ea typeface="阿里巴巴普惠体-R" panose="00020600040101010101" pitchFamily="18" charset="-122"/>
                          <a:cs typeface="Times New Roman" panose="02020603050405020304"/>
                        </a:rPr>
                        <a:t>所有</a:t>
                      </a:r>
                      <a:r>
                        <a:rPr lang="zh-CN" sz="2600" b="0" kern="100">
                          <a:solidFill>
                            <a:srgbClr val="C00000"/>
                          </a:solidFill>
                          <a:latin typeface="Arial" pitchFamily="34" charset="0"/>
                          <a:ea typeface="阿里巴巴普惠体-R" panose="00020600040101010101" pitchFamily="18" charset="-122"/>
                          <a:cs typeface="Times New Roman" panose="02020603050405020304"/>
                        </a:rPr>
                        <a:t>画线部分都是短语</a:t>
                      </a:r>
                      <a:r>
                        <a:rPr lang="en-US" sz="2600" b="0" kern="100">
                          <a:solidFill>
                            <a:srgbClr val="C00000"/>
                          </a:solidFill>
                          <a:latin typeface="Arial" pitchFamily="34" charset="0"/>
                          <a:ea typeface="阿里巴巴普惠体-R" panose="00020600040101010101" pitchFamily="18" charset="-122"/>
                          <a:cs typeface="Times New Roman" panose="02020603050405020304"/>
                        </a:rPr>
                        <a:t>(</a:t>
                      </a:r>
                      <a:r>
                        <a:rPr lang="zh-CN" sz="2600" b="0" kern="100">
                          <a:solidFill>
                            <a:srgbClr val="C00000"/>
                          </a:solidFill>
                          <a:latin typeface="Arial" pitchFamily="34" charset="0"/>
                          <a:ea typeface="阿里巴巴普惠体-R" panose="00020600040101010101" pitchFamily="18" charset="-122"/>
                          <a:cs typeface="Times New Roman" panose="02020603050405020304"/>
                        </a:rPr>
                        <a:t>词组</a:t>
                      </a:r>
                      <a:r>
                        <a:rPr lang="en-US" sz="2600" b="0" kern="100">
                          <a:solidFill>
                            <a:srgbClr val="C00000"/>
                          </a:solidFill>
                          <a:latin typeface="Arial" pitchFamily="34" charset="0"/>
                          <a:ea typeface="阿里巴巴普惠体-R" panose="00020600040101010101" pitchFamily="18" charset="-122"/>
                          <a:cs typeface="Times New Roman" panose="02020603050405020304"/>
                        </a:rPr>
                        <a:t>)</a:t>
                      </a:r>
                      <a:r>
                        <a:rPr lang="zh-CN" sz="2600" b="0" kern="100">
                          <a:solidFill>
                            <a:srgbClr val="C00000"/>
                          </a:solidFill>
                          <a:latin typeface="Arial" pitchFamily="34" charset="0"/>
                          <a:ea typeface="阿里巴巴普惠体-R" panose="00020600040101010101" pitchFamily="18" charset="-122"/>
                          <a:cs typeface="Times New Roman" panose="02020603050405020304"/>
                        </a:rPr>
                        <a:t>。</a:t>
                      </a:r>
                    </a:p>
                    <a:p>
                      <a:pPr marL="514350" indent="-514350" algn="just">
                        <a:lnSpc>
                          <a:spcPct val="150000"/>
                        </a:lnSpc>
                        <a:spcAft>
                          <a:spcPct val="0"/>
                        </a:spcAft>
                        <a:buFont typeface="+mj-lt"/>
                        <a:buAutoNum type="arabicPeriod"/>
                      </a:pPr>
                      <a:r>
                        <a:rPr lang="en-US" sz="2600" b="0" kern="100" smtClean="0">
                          <a:solidFill>
                            <a:srgbClr val="C00000"/>
                          </a:solidFill>
                          <a:latin typeface="Arial" pitchFamily="34" charset="0"/>
                          <a:ea typeface="阿里巴巴普惠体-R" panose="00020600040101010101" pitchFamily="18" charset="-122"/>
                          <a:cs typeface="Times New Roman" panose="02020603050405020304"/>
                        </a:rPr>
                        <a:t>The </a:t>
                      </a:r>
                      <a:r>
                        <a:rPr lang="en-US" sz="2600" b="0" kern="100">
                          <a:solidFill>
                            <a:srgbClr val="C00000"/>
                          </a:solidFill>
                          <a:latin typeface="Arial" pitchFamily="34" charset="0"/>
                          <a:ea typeface="阿里巴巴普惠体-R" panose="00020600040101010101" pitchFamily="18" charset="-122"/>
                          <a:cs typeface="Times New Roman" panose="02020603050405020304"/>
                        </a:rPr>
                        <a:t>first week, the building, my first French class</a:t>
                      </a:r>
                      <a:r>
                        <a:rPr lang="zh-CN" sz="2600" b="0" kern="100">
                          <a:solidFill>
                            <a:srgbClr val="C00000"/>
                          </a:solidFill>
                          <a:latin typeface="Arial" pitchFamily="34" charset="0"/>
                          <a:ea typeface="阿里巴巴普惠体-R" panose="00020600040101010101" pitchFamily="18" charset="-122"/>
                          <a:cs typeface="Times New Roman" panose="02020603050405020304"/>
                        </a:rPr>
                        <a:t>和</a:t>
                      </a:r>
                      <a:r>
                        <a:rPr lang="en-US" sz="2600" b="0" kern="100">
                          <a:solidFill>
                            <a:srgbClr val="C00000"/>
                          </a:solidFill>
                          <a:latin typeface="Arial" pitchFamily="34" charset="0"/>
                          <a:ea typeface="阿里巴巴普惠体-R" panose="00020600040101010101" pitchFamily="18" charset="-122"/>
                          <a:cs typeface="Times New Roman" panose="02020603050405020304"/>
                        </a:rPr>
                        <a:t>the teacher</a:t>
                      </a:r>
                      <a:r>
                        <a:rPr lang="zh-CN" sz="2600" b="0" kern="100">
                          <a:solidFill>
                            <a:srgbClr val="C00000"/>
                          </a:solidFill>
                          <a:latin typeface="Arial" pitchFamily="34" charset="0"/>
                          <a:ea typeface="阿里巴巴普惠体-R" panose="00020600040101010101" pitchFamily="18" charset="-122"/>
                          <a:cs typeface="Times New Roman" panose="02020603050405020304"/>
                        </a:rPr>
                        <a:t>属于名词短语。</a:t>
                      </a:r>
                    </a:p>
                    <a:p>
                      <a:pPr marL="514350" indent="-514350" algn="just">
                        <a:lnSpc>
                          <a:spcPct val="150000"/>
                        </a:lnSpc>
                        <a:spcAft>
                          <a:spcPct val="0"/>
                        </a:spcAft>
                        <a:buFont typeface="+mj-lt"/>
                        <a:buAutoNum type="arabicPeriod"/>
                      </a:pPr>
                      <a:r>
                        <a:rPr lang="en-US" sz="2600" b="0" kern="100" smtClean="0">
                          <a:solidFill>
                            <a:srgbClr val="C00000"/>
                          </a:solidFill>
                          <a:latin typeface="Arial" pitchFamily="34" charset="0"/>
                          <a:ea typeface="阿里巴巴普惠体-R" panose="00020600040101010101" pitchFamily="18" charset="-122"/>
                          <a:cs typeface="Times New Roman" panose="02020603050405020304"/>
                        </a:rPr>
                        <a:t>a </a:t>
                      </a:r>
                      <a:r>
                        <a:rPr lang="en-US" sz="2600" b="0" kern="100">
                          <a:solidFill>
                            <a:srgbClr val="C00000"/>
                          </a:solidFill>
                          <a:latin typeface="Arial" pitchFamily="34" charset="0"/>
                          <a:ea typeface="阿里巴巴普惠体-R" panose="00020600040101010101" pitchFamily="18" charset="-122"/>
                          <a:cs typeface="Times New Roman" panose="02020603050405020304"/>
                        </a:rPr>
                        <a:t>little confusing</a:t>
                      </a:r>
                      <a:r>
                        <a:rPr lang="zh-CN" sz="2600" b="0" kern="100">
                          <a:solidFill>
                            <a:srgbClr val="C00000"/>
                          </a:solidFill>
                          <a:latin typeface="Arial" pitchFamily="34" charset="0"/>
                          <a:ea typeface="阿里巴巴普惠体-R" panose="00020600040101010101" pitchFamily="18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2600" b="0" kern="100">
                          <a:solidFill>
                            <a:srgbClr val="C00000"/>
                          </a:solidFill>
                          <a:latin typeface="Arial" pitchFamily="34" charset="0"/>
                          <a:ea typeface="阿里巴巴普惠体-R" panose="00020600040101010101" pitchFamily="18" charset="-122"/>
                          <a:cs typeface="Times New Roman" panose="02020603050405020304"/>
                        </a:rPr>
                        <a:t>so big ,completely lost , very confusing</a:t>
                      </a:r>
                      <a:r>
                        <a:rPr lang="zh-CN" sz="2600" b="0" kern="100">
                          <a:solidFill>
                            <a:srgbClr val="C00000"/>
                          </a:solidFill>
                          <a:latin typeface="Arial" pitchFamily="34" charset="0"/>
                          <a:ea typeface="阿里巴巴普惠体-R" panose="00020600040101010101" pitchFamily="18" charset="-122"/>
                          <a:cs typeface="Times New Roman" panose="02020603050405020304"/>
                        </a:rPr>
                        <a:t>都属于形容词短语。</a:t>
                      </a:r>
                    </a:p>
                    <a:p>
                      <a:pPr marL="514350" indent="-514350" algn="just">
                        <a:lnSpc>
                          <a:spcPct val="150000"/>
                        </a:lnSpc>
                        <a:spcAft>
                          <a:spcPct val="0"/>
                        </a:spcAft>
                        <a:buFont typeface="+mj-lt"/>
                        <a:buAutoNum type="arabicPeriod"/>
                      </a:pPr>
                      <a:r>
                        <a:rPr lang="en-US" sz="2600" b="0" kern="100" smtClean="0">
                          <a:solidFill>
                            <a:srgbClr val="C00000"/>
                          </a:solidFill>
                          <a:latin typeface="Arial" pitchFamily="34" charset="0"/>
                          <a:ea typeface="阿里巴巴普惠体-R" panose="00020600040101010101" pitchFamily="18" charset="-122"/>
                          <a:cs typeface="Times New Roman" panose="02020603050405020304"/>
                        </a:rPr>
                        <a:t>so </a:t>
                      </a:r>
                      <a:r>
                        <a:rPr lang="en-US" sz="2600" b="0" kern="100">
                          <a:solidFill>
                            <a:srgbClr val="C00000"/>
                          </a:solidFill>
                          <a:latin typeface="Arial" pitchFamily="34" charset="0"/>
                          <a:ea typeface="阿里巴巴普惠体-R" panose="00020600040101010101" pitchFamily="18" charset="-122"/>
                          <a:cs typeface="Times New Roman" panose="02020603050405020304"/>
                        </a:rPr>
                        <a:t>quickly </a:t>
                      </a:r>
                      <a:r>
                        <a:rPr lang="zh-CN" sz="2600" b="0" kern="100">
                          <a:solidFill>
                            <a:srgbClr val="C00000"/>
                          </a:solidFill>
                          <a:latin typeface="Arial" pitchFamily="34" charset="0"/>
                          <a:ea typeface="阿里巴巴普惠体-R" panose="00020600040101010101" pitchFamily="18" charset="-122"/>
                          <a:cs typeface="Times New Roman" panose="02020603050405020304"/>
                        </a:rPr>
                        <a:t>自成一体</a:t>
                      </a:r>
                      <a:r>
                        <a:rPr lang="zh-CN" sz="2600" b="0" kern="100" smtClean="0">
                          <a:solidFill>
                            <a:srgbClr val="C00000"/>
                          </a:solidFill>
                          <a:latin typeface="Arial" pitchFamily="34" charset="0"/>
                          <a:ea typeface="阿里巴巴普惠体-R" panose="00020600040101010101" pitchFamily="18" charset="-122"/>
                          <a:cs typeface="Times New Roman" panose="02020603050405020304"/>
                        </a:rPr>
                        <a:t>，属于</a:t>
                      </a:r>
                      <a:r>
                        <a:rPr lang="zh-CN" sz="2600" b="0" kern="100">
                          <a:solidFill>
                            <a:srgbClr val="C00000"/>
                          </a:solidFill>
                          <a:latin typeface="Arial" pitchFamily="34" charset="0"/>
                          <a:ea typeface="阿里巴巴普惠体-R" panose="00020600040101010101" pitchFamily="18" charset="-122"/>
                          <a:cs typeface="Times New Roman" panose="02020603050405020304"/>
                        </a:rPr>
                        <a:t>副词短语。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矩形 2"/>
          <p:cNvSpPr/>
          <p:nvPr>
            <p:custDataLst>
              <p:tags r:id="rId4"/>
            </p:custDataLst>
          </p:nvPr>
        </p:nvSpPr>
        <p:spPr>
          <a:xfrm>
            <a:off x="4660266" y="128073"/>
            <a:ext cx="1816100" cy="82994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3200" b="1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共性总结</a:t>
            </a:r>
          </a:p>
        </p:txBody>
      </p:sp>
      <p:cxnSp>
        <p:nvCxnSpPr>
          <p:cNvPr id="8" name="直接连接符 7"/>
          <p:cNvCxnSpPr/>
          <p:nvPr>
            <p:custDataLst>
              <p:tags r:id="rId5"/>
            </p:custDataLst>
          </p:nvPr>
        </p:nvCxnSpPr>
        <p:spPr>
          <a:xfrm>
            <a:off x="0" y="1091904"/>
            <a:ext cx="12192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89" name="矩形 11"/>
          <p:cNvSpPr/>
          <p:nvPr>
            <p:custDataLst>
              <p:tags r:id="rId6"/>
            </p:custDataLst>
          </p:nvPr>
        </p:nvSpPr>
        <p:spPr>
          <a:xfrm>
            <a:off x="574675" y="871220"/>
            <a:ext cx="10978515" cy="73723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defTabSz="914400">
              <a:lnSpc>
                <a:spcPct val="150000"/>
              </a:lnSpc>
              <a:tabLst>
                <a:tab pos="2700655"/>
              </a:tabLst>
            </a:pPr>
            <a:r>
              <a:rPr lang="zh-CN" altLang="zh-CN" sz="2800" b="1">
                <a:latin typeface="Times New Roman" panose="02020603050405020304" pitchFamily="18" charset="0"/>
                <a:ea typeface="宋体" panose="02010600030101010101" pitchFamily="2" charset="-122"/>
              </a:rPr>
              <a:t>短语或词组是具有一定意义但不构成句子或从句的一组词。</a:t>
            </a:r>
          </a:p>
        </p:txBody>
      </p:sp>
      <p:sp>
        <p:nvSpPr>
          <p:cNvPr id="5" name="矩形 4"/>
          <p:cNvSpPr/>
          <p:nvPr>
            <p:custDataLst>
              <p:tags r:id="rId7"/>
            </p:custDataLst>
          </p:nvPr>
        </p:nvSpPr>
        <p:spPr>
          <a:xfrm>
            <a:off x="424097" y="2471304"/>
            <a:ext cx="11344407" cy="212280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短语或词组</a:t>
            </a:r>
            <a:r>
              <a:rPr lang="en-US" altLang="zh-CN" sz="2800" kern="1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Courier New" panose="02070309020205020404" pitchFamily="49" charset="0"/>
              </a:rPr>
              <a:t>(</a:t>
            </a:r>
            <a:r>
              <a:rPr lang="en-US" altLang="zh-CN" sz="3200" kern="1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Courier New" panose="02070309020205020404" pitchFamily="49" charset="0"/>
              </a:rPr>
              <a:t>Phrases</a:t>
            </a:r>
            <a:r>
              <a:rPr lang="en-US" altLang="zh-CN" sz="2800" kern="1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是具有一定意义但不构成句子或从句的一组词。在高中阶段，常见的短语形式有：名词短语</a:t>
            </a:r>
            <a:r>
              <a:rPr lang="zh-CN" altLang="zh-CN" sz="2800" kern="100" smtClean="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、</a:t>
            </a:r>
            <a:r>
              <a:rPr lang="en-US" altLang="zh-CN" sz="2800" u="sng" kern="100" smtClean="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             </a:t>
            </a:r>
            <a:r>
              <a:rPr lang="zh-CN" altLang="zh-CN" sz="2800" kern="100" smtClean="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短语、</a:t>
            </a:r>
            <a:r>
              <a:rPr lang="en-US" altLang="zh-CN" sz="2800" u="sng" kern="100" smtClean="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         </a:t>
            </a:r>
            <a:r>
              <a:rPr lang="zh-CN" altLang="zh-CN" sz="2800" kern="100" smtClean="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短语、</a:t>
            </a:r>
            <a:r>
              <a:rPr lang="en-US" altLang="zh-CN" sz="2800" u="sng" kern="100" smtClean="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   </a:t>
            </a: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u="sng" kern="1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</a:t>
            </a:r>
            <a:r>
              <a:rPr lang="en-US" altLang="zh-CN" sz="2800" u="sng" kern="100" smtClean="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        </a:t>
            </a:r>
            <a:r>
              <a:rPr lang="zh-CN" altLang="zh-CN" sz="2800" kern="100" smtClean="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短语及</a:t>
            </a:r>
            <a:r>
              <a:rPr lang="en-US" altLang="zh-CN" sz="2800" u="sng" kern="100" smtClean="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          </a:t>
            </a:r>
            <a:r>
              <a:rPr lang="zh-CN" altLang="zh-CN" sz="2800" kern="100" smtClean="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短语</a:t>
            </a:r>
            <a:r>
              <a:rPr lang="zh-CN" altLang="zh-CN" sz="2800" kern="1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等。</a:t>
            </a:r>
            <a:endParaRPr lang="zh-CN" altLang="zh-CN" sz="2800" kern="100">
              <a:solidFill>
                <a:srgbClr val="FF0000"/>
              </a:solidFill>
              <a:latin typeface="宋体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4" name="矩形 3"/>
          <p:cNvSpPr/>
          <p:nvPr>
            <p:custDataLst>
              <p:tags r:id="rId8"/>
            </p:custDataLst>
          </p:nvPr>
        </p:nvSpPr>
        <p:spPr>
          <a:xfrm>
            <a:off x="7327880" y="3385823"/>
            <a:ext cx="124968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形容词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6" name="矩形 5"/>
          <p:cNvSpPr/>
          <p:nvPr>
            <p:custDataLst>
              <p:tags r:id="rId9"/>
            </p:custDataLst>
          </p:nvPr>
        </p:nvSpPr>
        <p:spPr>
          <a:xfrm>
            <a:off x="9685114" y="3385823"/>
            <a:ext cx="89408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副词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7" name="矩形 6"/>
          <p:cNvSpPr/>
          <p:nvPr>
            <p:custDataLst>
              <p:tags r:id="rId10"/>
            </p:custDataLst>
          </p:nvPr>
        </p:nvSpPr>
        <p:spPr>
          <a:xfrm>
            <a:off x="506066" y="3908043"/>
            <a:ext cx="89408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介词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9" name="矩形 8"/>
          <p:cNvSpPr/>
          <p:nvPr>
            <p:custDataLst>
              <p:tags r:id="rId11"/>
            </p:custDataLst>
          </p:nvPr>
        </p:nvSpPr>
        <p:spPr>
          <a:xfrm>
            <a:off x="2531815" y="3908043"/>
            <a:ext cx="89408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动词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9" grpId="0"/>
      <p:bldP spid="4" grpId="0"/>
      <p:bldP spid="6" grpId="0"/>
      <p:bldP spid="7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矩形 3"/>
          <p:cNvSpPr/>
          <p:nvPr>
            <p:custDataLst>
              <p:tags r:id="rId3"/>
            </p:custDataLst>
          </p:nvPr>
        </p:nvSpPr>
        <p:spPr>
          <a:xfrm>
            <a:off x="401666" y="283005"/>
            <a:ext cx="7294880" cy="15557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b="1" kern="1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名词短语</a:t>
            </a:r>
          </a:p>
          <a:p>
            <a:pPr>
              <a:lnSpc>
                <a:spcPct val="17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1</a:t>
            </a:r>
            <a:r>
              <a:rPr lang="en-US" altLang="zh-CN" sz="2800" kern="100" smtClean="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. </a:t>
            </a:r>
            <a:r>
              <a:rPr lang="zh-CN" altLang="zh-CN" sz="2800" kern="100" smtClean="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请</a:t>
            </a:r>
            <a:r>
              <a:rPr lang="zh-CN" altLang="zh-CN" sz="2800" kern="1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完成下列表格，并写出其相应的构成形式</a:t>
            </a:r>
            <a:endParaRPr lang="zh-CN" altLang="en-US" sz="2800"/>
          </a:p>
        </p:txBody>
      </p:sp>
      <p:graphicFrame>
        <p:nvGraphicFramePr>
          <p:cNvPr id="11" name="表格 10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513222" y="2067902"/>
          <a:ext cx="11304905" cy="3840480"/>
        </p:xfrm>
        <a:graphic>
          <a:graphicData uri="http://schemas.openxmlformats.org/drawingml/2006/table">
            <a:tbl>
              <a:tblPr/>
              <a:tblGrid>
                <a:gridCol w="6156325"/>
                <a:gridCol w="5148580"/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250440"/>
                        </a:tabLst>
                      </a:pPr>
                      <a:r>
                        <a:rPr lang="zh-CN" sz="2800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名词短语</a:t>
                      </a:r>
                      <a:endParaRPr lang="zh-CN" sz="2800" kern="100">
                        <a:solidFill>
                          <a:srgbClr val="FF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31380" marR="313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250440"/>
                        </a:tabLst>
                      </a:pPr>
                      <a:r>
                        <a:rPr lang="zh-CN" sz="2800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构成</a:t>
                      </a:r>
                      <a:endParaRPr lang="zh-CN" sz="2800" kern="100">
                        <a:solidFill>
                          <a:srgbClr val="FF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31380" marR="313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250440"/>
                        </a:tabLst>
                      </a:pPr>
                      <a:r>
                        <a:rPr lang="en-US" altLang="zh-CN" sz="2800" u="sng" kern="1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                  </a:t>
                      </a:r>
                      <a:r>
                        <a:rPr lang="zh-CN" sz="2800" kern="1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两</a:t>
                      </a:r>
                      <a:r>
                        <a:rPr lang="zh-CN" sz="2800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辆车</a:t>
                      </a:r>
                      <a:endParaRPr lang="zh-CN" sz="2800" kern="100">
                        <a:solidFill>
                          <a:srgbClr val="FF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31380" marR="313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250440"/>
                        </a:tabLst>
                      </a:pPr>
                      <a:r>
                        <a:rPr lang="zh-CN" sz="2800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限定词＋名词</a:t>
                      </a:r>
                      <a:endParaRPr lang="zh-CN" sz="2800" kern="100">
                        <a:solidFill>
                          <a:srgbClr val="FF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31380" marR="313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3682"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250440"/>
                        </a:tabLst>
                      </a:pPr>
                      <a:r>
                        <a:rPr lang="en-US" altLang="zh-CN" sz="2800" u="sng" kern="1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                              </a:t>
                      </a:r>
                      <a:r>
                        <a:rPr lang="zh-CN" sz="2800" kern="1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一</a:t>
                      </a:r>
                      <a:r>
                        <a:rPr lang="zh-CN" sz="2800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位漂亮的女孩</a:t>
                      </a:r>
                      <a:endParaRPr lang="zh-CN" sz="2800" kern="100">
                        <a:solidFill>
                          <a:srgbClr val="FF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31380" marR="313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250440"/>
                        </a:tabLst>
                      </a:pPr>
                      <a:r>
                        <a:rPr lang="en-US" altLang="zh-CN" sz="2800" kern="100" smtClean="0"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Courier New" panose="02070309020205020404" pitchFamily="49" charset="0"/>
                        </a:rPr>
                        <a:t>______</a:t>
                      </a:r>
                      <a:r>
                        <a:rPr lang="en-US" altLang="zh-CN" sz="2800" kern="100" smtClean="0"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+mn-ea"/>
                          <a:cs typeface="Courier New" panose="02070309020205020404" pitchFamily="49" charset="0"/>
                        </a:rPr>
                        <a:t>__</a:t>
                      </a:r>
                      <a:r>
                        <a:rPr lang="en-US" altLang="zh-CN" sz="2800" kern="100" smtClean="0"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Courier New" panose="02070309020205020404" pitchFamily="49" charset="0"/>
                        </a:rPr>
                        <a:t>___________________</a:t>
                      </a:r>
                      <a:endParaRPr lang="zh-CN" sz="2800" kern="100"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31380" marR="313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3682"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250440"/>
                        </a:tabLst>
                      </a:pPr>
                      <a:r>
                        <a:rPr lang="en-US" altLang="zh-CN" sz="2800" b="1" u="none" kern="100" smtClean="0">
                          <a:solidFill>
                            <a:srgbClr val="000000"/>
                          </a:solidFill>
                          <a:effectLst/>
                          <a:latin typeface="+mj-ea"/>
                          <a:ea typeface="+mj-ea"/>
                          <a:cs typeface="Times New Roman" panose="02020603050405020304" pitchFamily="18" charset="0"/>
                        </a:rPr>
                        <a:t>_______________________________</a:t>
                      </a:r>
                    </a:p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250440"/>
                        </a:tabLst>
                      </a:pPr>
                      <a:r>
                        <a:rPr lang="zh-CN" sz="2800" kern="1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我</a:t>
                      </a:r>
                      <a:r>
                        <a:rPr lang="zh-CN" sz="2800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校一个美丽的校区</a:t>
                      </a:r>
                      <a:endParaRPr lang="zh-CN" sz="2800" kern="100">
                        <a:solidFill>
                          <a:srgbClr val="FF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31380" marR="313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250440"/>
                        </a:tabLst>
                      </a:pPr>
                      <a:r>
                        <a:rPr lang="en-US" altLang="zh-CN" sz="2800" kern="100" smtClean="0"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+mn-ea"/>
                          <a:cs typeface="Courier New" panose="02070309020205020404" pitchFamily="49" charset="0"/>
                        </a:rPr>
                        <a:t>________________________</a:t>
                      </a:r>
                      <a:endParaRPr lang="zh-CN" sz="2800" kern="100">
                        <a:solidFill>
                          <a:srgbClr val="FF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31380" marR="313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0261"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250440"/>
                        </a:tabLst>
                      </a:pPr>
                      <a:r>
                        <a:rPr lang="en-US" altLang="zh-CN" sz="2800" u="sng" kern="1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                             </a:t>
                      </a:r>
                      <a:r>
                        <a:rPr lang="zh-CN" sz="2800" kern="1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我</a:t>
                      </a:r>
                      <a:r>
                        <a:rPr lang="zh-CN" sz="2800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的学校生活</a:t>
                      </a:r>
                      <a:endParaRPr lang="zh-CN" sz="2800" kern="100">
                        <a:solidFill>
                          <a:srgbClr val="FF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31380" marR="313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250440"/>
                        </a:tabLst>
                      </a:pPr>
                      <a:r>
                        <a:rPr lang="en-US" altLang="zh-CN" sz="2800" kern="100" smtClean="0"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+mn-ea"/>
                          <a:cs typeface="Courier New" panose="02070309020205020404" pitchFamily="49" charset="0"/>
                        </a:rPr>
                        <a:t>__________________________</a:t>
                      </a:r>
                      <a:endParaRPr lang="zh-CN" sz="2800" kern="100">
                        <a:solidFill>
                          <a:srgbClr val="FF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31380" marR="313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2" name="矩形 11"/>
          <p:cNvSpPr/>
          <p:nvPr>
            <p:custDataLst>
              <p:tags r:id="rId5"/>
            </p:custDataLst>
          </p:nvPr>
        </p:nvSpPr>
        <p:spPr>
          <a:xfrm>
            <a:off x="630758" y="2720980"/>
            <a:ext cx="1548130" cy="5835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two cars</a:t>
            </a:r>
            <a:endParaRPr lang="zh-CN" altLang="en-US" sz="3200" kern="100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/>
          <p:cNvSpPr/>
          <p:nvPr>
            <p:custDataLst>
              <p:tags r:id="rId6"/>
            </p:custDataLst>
          </p:nvPr>
        </p:nvSpPr>
        <p:spPr>
          <a:xfrm>
            <a:off x="630758" y="3394020"/>
            <a:ext cx="2575560" cy="5835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a beautiful girl</a:t>
            </a:r>
            <a:endParaRPr lang="zh-CN" altLang="en-US" sz="3200" kern="100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14" name="矩形 13"/>
          <p:cNvSpPr/>
          <p:nvPr>
            <p:custDataLst>
              <p:tags r:id="rId7"/>
            </p:custDataLst>
          </p:nvPr>
        </p:nvSpPr>
        <p:spPr>
          <a:xfrm>
            <a:off x="630759" y="4066783"/>
            <a:ext cx="5476240" cy="5835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a beautiful campus of my school</a:t>
            </a:r>
            <a:endParaRPr lang="zh-CN" altLang="en-US" sz="3200" kern="100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2" name="矩形 1"/>
          <p:cNvSpPr/>
          <p:nvPr>
            <p:custDataLst>
              <p:tags r:id="rId8"/>
            </p:custDataLst>
          </p:nvPr>
        </p:nvSpPr>
        <p:spPr>
          <a:xfrm>
            <a:off x="630758" y="5325006"/>
            <a:ext cx="2508250" cy="5835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my school life</a:t>
            </a:r>
            <a:endParaRPr lang="zh-CN" altLang="en-US" sz="3200" kern="100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>
            <p:custDataLst>
              <p:tags r:id="rId9"/>
            </p:custDataLst>
          </p:nvPr>
        </p:nvSpPr>
        <p:spPr>
          <a:xfrm>
            <a:off x="6894945" y="3369052"/>
            <a:ext cx="468630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限定词＋形容词</a:t>
            </a:r>
            <a:r>
              <a:rPr lang="en-US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(</a:t>
            </a:r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短语</a:t>
            </a:r>
            <a:r>
              <a:rPr lang="en-US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)</a:t>
            </a:r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＋名词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5" name="矩形 4"/>
          <p:cNvSpPr/>
          <p:nvPr>
            <p:custDataLst>
              <p:tags r:id="rId10"/>
            </p:custDataLst>
          </p:nvPr>
        </p:nvSpPr>
        <p:spPr>
          <a:xfrm>
            <a:off x="7164437" y="4324206"/>
            <a:ext cx="409448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限定词＋名词＋介词短语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6" name="矩形 5"/>
          <p:cNvSpPr/>
          <p:nvPr>
            <p:custDataLst>
              <p:tags r:id="rId11"/>
            </p:custDataLst>
          </p:nvPr>
        </p:nvSpPr>
        <p:spPr>
          <a:xfrm>
            <a:off x="7053862" y="5269835"/>
            <a:ext cx="445008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限定词＋描述性名词＋名词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7" name="文本框 6"/>
          <p:cNvSpPr txBox="1"/>
          <p:nvPr>
            <p:custDataLst>
              <p:tags r:id="rId12"/>
            </p:custDataLst>
          </p:nvPr>
        </p:nvSpPr>
        <p:spPr>
          <a:xfrm>
            <a:off x="5407660" y="677545"/>
            <a:ext cx="6096000" cy="64516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defTabSz="914400">
              <a:lnSpc>
                <a:spcPct val="150000"/>
              </a:lnSpc>
              <a:tabLst>
                <a:tab pos="2700655"/>
              </a:tabLst>
            </a:pPr>
            <a:r>
              <a:rPr lang="zh-CN" altLang="zh-CN" sz="2400">
                <a:latin typeface="Times New Roman" panose="02020603050405020304" pitchFamily="18" charset="0"/>
                <a:ea typeface="宋体" panose="02010600030101010101" pitchFamily="2" charset="-122"/>
                <a:sym typeface="+mn-ea"/>
              </a:rPr>
              <a:t>名词短语是指以一个</a:t>
            </a:r>
            <a:r>
              <a:rPr lang="zh-CN" altLang="zh-CN" sz="2400" b="1">
                <a:solidFill>
                  <a:srgbClr val="C00000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+mn-ea"/>
              </a:rPr>
              <a:t>名词为中心</a:t>
            </a:r>
            <a:r>
              <a:rPr lang="zh-CN" altLang="zh-CN" sz="2400">
                <a:latin typeface="Times New Roman" panose="02020603050405020304" pitchFamily="18" charset="0"/>
                <a:ea typeface="宋体" panose="02010600030101010101" pitchFamily="2" charset="-122"/>
                <a:sym typeface="+mn-ea"/>
              </a:rPr>
              <a:t>构成的短语。</a:t>
            </a:r>
          </a:p>
        </p:txBody>
      </p:sp>
      <p:pic>
        <p:nvPicPr>
          <p:cNvPr id="136" name="图片 13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8107" y="1667188"/>
            <a:ext cx="1728192" cy="3927711"/>
          </a:xfrm>
          <a:prstGeom prst="rect">
            <a:avLst/>
          </a:prstGeom>
        </p:spPr>
      </p:pic>
      <p:sp>
        <p:nvSpPr>
          <p:cNvPr id="128" name="泪滴形 127"/>
          <p:cNvSpPr/>
          <p:nvPr>
            <p:custDataLst>
              <p:tags r:id="rId15"/>
            </p:custDataLst>
          </p:nvPr>
        </p:nvSpPr>
        <p:spPr>
          <a:xfrm flipH="1">
            <a:off x="2019300" y="215265"/>
            <a:ext cx="3168650" cy="1107440"/>
          </a:xfrm>
          <a:prstGeom prst="teardrop">
            <a:avLst>
              <a:gd name="adj" fmla="val 124656"/>
            </a:avLst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Noun Phrase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NP</a:t>
            </a:r>
            <a:r>
              <a:rPr lang="zh-CN" altLang="en-US"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6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2" grpId="0"/>
      <p:bldP spid="3" grpId="0"/>
      <p:bldP spid="5" grpId="0"/>
      <p:bldP spid="6" grpId="0"/>
      <p:bldP spid="1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1" name="内容占位符 10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1250381" y="1403364"/>
            <a:ext cx="9691238" cy="3736193"/>
          </a:xfr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>
            <a:lvl1pPr>
              <a:defRPr>
                <a:solidFill>
                  <a:srgbClr val="000000"/>
                </a:solidFill>
                <a:latin typeface="Calibri"/>
              </a:defRPr>
            </a:lvl1pPr>
            <a:lvl2pPr>
              <a:defRPr>
                <a:solidFill>
                  <a:srgbClr val="000000"/>
                </a:solidFill>
                <a:latin typeface="Calibri"/>
              </a:defRPr>
            </a:lvl2pPr>
            <a:lvl3pPr>
              <a:defRPr>
                <a:solidFill>
                  <a:srgbClr val="000000"/>
                </a:solidFill>
                <a:latin typeface="Calibri"/>
              </a:defRPr>
            </a:lvl3pPr>
            <a:lvl4pPr>
              <a:defRPr>
                <a:solidFill>
                  <a:srgbClr val="000000"/>
                </a:solidFill>
                <a:latin typeface="Calibri"/>
              </a:defRPr>
            </a:lvl4pPr>
            <a:lvl5pPr>
              <a:defRPr>
                <a:solidFill>
                  <a:srgbClr val="000000"/>
                </a:solidFill>
                <a:latin typeface="Calibri"/>
              </a:defRPr>
            </a:lvl5pPr>
            <a:lvl6pPr>
              <a:defRPr>
                <a:solidFill>
                  <a:srgbClr val="000000"/>
                </a:solidFill>
                <a:latin typeface="Calibri"/>
              </a:defRPr>
            </a:lvl6pPr>
            <a:lvl7pPr>
              <a:defRPr>
                <a:solidFill>
                  <a:srgbClr val="000000"/>
                </a:solidFill>
                <a:latin typeface="Calibri"/>
              </a:defRPr>
            </a:lvl7pPr>
            <a:lvl8pPr>
              <a:defRPr>
                <a:solidFill>
                  <a:srgbClr val="000000"/>
                </a:solidFill>
                <a:latin typeface="Calibri"/>
              </a:defRPr>
            </a:lvl8pPr>
            <a:lvl9pPr>
              <a:defRPr>
                <a:solidFill>
                  <a:srgbClr val="000000"/>
                </a:solidFill>
                <a:latin typeface="Calibri"/>
              </a:defRPr>
            </a:lvl9pPr>
          </a:lstStyle>
          <a:p>
            <a:pPr marL="0" lvl="0" indent="0" algn="just" defTabSz="91440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  <a:tabLst>
                <a:tab pos="1114425"/>
              </a:tabLst>
            </a:pPr>
            <a:r>
              <a:rPr lang="en-US" altLang="zh-CN" sz="2600"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(</a:t>
            </a:r>
            <a:r>
              <a:rPr lang="en-US" altLang="zh-CN" sz="2600" smtClean="0"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1) </a:t>
            </a:r>
            <a:r>
              <a:rPr lang="zh-CN" altLang="en-US" sz="2600" smtClean="0"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限定词包括</a:t>
            </a:r>
            <a:r>
              <a:rPr lang="en-US" altLang="zh-CN" sz="2600" smtClean="0"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:</a:t>
            </a:r>
          </a:p>
          <a:p>
            <a:pPr marL="0" lvl="0" indent="0" algn="just" defTabSz="91440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  <a:tabLst>
                <a:tab pos="1114425"/>
              </a:tabLst>
            </a:pP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冠词</a:t>
            </a:r>
            <a:r>
              <a:rPr lang="en-US" altLang="zh-CN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(a/an/the)</a:t>
            </a:r>
          </a:p>
          <a:p>
            <a:pPr marL="0" lvl="0" indent="0" algn="just" defTabSz="91440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  <a:tabLst>
                <a:tab pos="1114425"/>
              </a:tabLst>
            </a:pP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指示代词</a:t>
            </a:r>
            <a:r>
              <a:rPr lang="en-US" altLang="zh-CN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(this/that/these/those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等</a:t>
            </a:r>
            <a:r>
              <a:rPr lang="en-US" altLang="zh-CN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)</a:t>
            </a:r>
          </a:p>
          <a:p>
            <a:pPr marL="0" lvl="0" indent="0" algn="just" defTabSz="91440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  <a:tabLst>
                <a:tab pos="1114425"/>
              </a:tabLst>
            </a:pP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物主代词</a:t>
            </a:r>
            <a:r>
              <a:rPr lang="en-US" altLang="zh-CN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( my/your/his/her/our/their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等</a:t>
            </a:r>
            <a:r>
              <a:rPr lang="en-US" altLang="zh-CN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)</a:t>
            </a:r>
          </a:p>
          <a:p>
            <a:pPr marL="0" lvl="0" indent="0" algn="just" defTabSz="91440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  <a:tabLst>
                <a:tab pos="1114425"/>
              </a:tabLst>
            </a:pP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不定代词</a:t>
            </a:r>
            <a:r>
              <a:rPr lang="en-US" altLang="zh-CN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(some/ no/ neither/both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等</a:t>
            </a:r>
            <a:r>
              <a:rPr lang="en-US" altLang="zh-CN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)</a:t>
            </a:r>
          </a:p>
          <a:p>
            <a:pPr marL="0" lvl="0" indent="0" algn="just" defTabSz="91440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  <a:tabLst>
                <a:tab pos="1114425"/>
              </a:tabLst>
            </a:pP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数词</a:t>
            </a:r>
            <a:r>
              <a:rPr lang="en-US" altLang="zh-CN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(one/two/first/second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等</a:t>
            </a:r>
            <a:r>
              <a:rPr lang="en-US" altLang="zh-CN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)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。</a:t>
            </a:r>
            <a:endParaRPr lang="zh-CN" altLang="en-US" sz="2600" smtClean="0">
              <a:solidFill>
                <a:srgbClr val="C00000"/>
              </a:solidFill>
              <a:latin typeface="Arial" pitchFamily="34" charset="0"/>
              <a:ea typeface="阿里巴巴普惠体-R" panose="00020600040101010101" pitchFamily="18" charset="-122"/>
              <a:cs typeface="宋体" panose="02010600030101010101" pitchFamily="2" charset="-122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3995906" y="198532"/>
            <a:ext cx="4200189" cy="73866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800" b="1" smtClean="0">
                <a:solidFill>
                  <a:schemeClr val="tx1"/>
                </a:solidFill>
                <a:latin typeface="Arial" pitchFamily="34" charset="0"/>
                <a:ea typeface="阿里巴巴普惠体-R" panose="00020600040101010101" pitchFamily="18" charset="-122"/>
              </a:rPr>
              <a:t>名词短语</a:t>
            </a:r>
            <a:r>
              <a:rPr lang="en-US" altLang="zh-CN" sz="2800" b="1" smtClean="0">
                <a:solidFill>
                  <a:schemeClr val="tx1"/>
                </a:solidFill>
                <a:latin typeface="Arial" pitchFamily="34" charset="0"/>
                <a:ea typeface="阿里巴巴普惠体-R" panose="00020600040101010101" pitchFamily="18" charset="-122"/>
              </a:rPr>
              <a:t>(noun phrases)</a:t>
            </a:r>
          </a:p>
        </p:txBody>
      </p:sp>
      <p:cxnSp>
        <p:nvCxnSpPr>
          <p:cNvPr id="7" name="直接连接符 6"/>
          <p:cNvCxnSpPr/>
          <p:nvPr>
            <p:custDataLst>
              <p:tags r:id="rId5"/>
            </p:custDataLst>
          </p:nvPr>
        </p:nvCxnSpPr>
        <p:spPr>
          <a:xfrm>
            <a:off x="0" y="1091904"/>
            <a:ext cx="12192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1" name="内容占位符 10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998483" y="1214181"/>
            <a:ext cx="10195034" cy="4511523"/>
          </a:xfr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>
            <a:lvl1pPr>
              <a:defRPr>
                <a:solidFill>
                  <a:srgbClr val="000000"/>
                </a:solidFill>
                <a:latin typeface="Calibri"/>
              </a:defRPr>
            </a:lvl1pPr>
            <a:lvl2pPr>
              <a:defRPr>
                <a:solidFill>
                  <a:srgbClr val="000000"/>
                </a:solidFill>
                <a:latin typeface="Calibri"/>
              </a:defRPr>
            </a:lvl2pPr>
            <a:lvl3pPr>
              <a:defRPr>
                <a:solidFill>
                  <a:srgbClr val="000000"/>
                </a:solidFill>
                <a:latin typeface="Calibri"/>
              </a:defRPr>
            </a:lvl3pPr>
            <a:lvl4pPr>
              <a:defRPr>
                <a:solidFill>
                  <a:srgbClr val="000000"/>
                </a:solidFill>
                <a:latin typeface="Calibri"/>
              </a:defRPr>
            </a:lvl4pPr>
            <a:lvl5pPr>
              <a:defRPr>
                <a:solidFill>
                  <a:srgbClr val="000000"/>
                </a:solidFill>
                <a:latin typeface="Calibri"/>
              </a:defRPr>
            </a:lvl5pPr>
            <a:lvl6pPr>
              <a:defRPr>
                <a:solidFill>
                  <a:srgbClr val="000000"/>
                </a:solidFill>
                <a:latin typeface="Calibri"/>
              </a:defRPr>
            </a:lvl6pPr>
            <a:lvl7pPr>
              <a:defRPr>
                <a:solidFill>
                  <a:srgbClr val="000000"/>
                </a:solidFill>
                <a:latin typeface="Calibri"/>
              </a:defRPr>
            </a:lvl7pPr>
            <a:lvl8pPr>
              <a:defRPr>
                <a:solidFill>
                  <a:srgbClr val="000000"/>
                </a:solidFill>
                <a:latin typeface="Calibri"/>
              </a:defRPr>
            </a:lvl8pPr>
            <a:lvl9pPr>
              <a:defRPr>
                <a:solidFill>
                  <a:srgbClr val="000000"/>
                </a:solidFill>
                <a:latin typeface="Calibri"/>
              </a:defRPr>
            </a:lvl9pPr>
          </a:lstStyle>
          <a:p>
            <a:pPr marL="0" lvl="0" indent="0" algn="just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  <a:tabLst>
                <a:tab pos="1114425"/>
              </a:tabLst>
            </a:pPr>
            <a:r>
              <a:rPr lang="en-US" altLang="zh-CN" sz="2600" smtClean="0"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(2) </a:t>
            </a:r>
            <a:r>
              <a:rPr lang="zh-CN" altLang="en-US" sz="2600" smtClean="0"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多个形容词修饰名词时，其顺序为</a:t>
            </a:r>
            <a:r>
              <a:rPr lang="en-US" altLang="zh-CN" sz="2600" smtClean="0"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:</a:t>
            </a:r>
          </a:p>
          <a:p>
            <a:pPr marL="0" lvl="0" indent="0" algn="just" eaLnBrk="0" hangingPunct="0">
              <a:lnSpc>
                <a:spcPct val="150000"/>
              </a:lnSpc>
              <a:spcBef>
                <a:spcPct val="0"/>
              </a:spcBef>
              <a:buNone/>
              <a:tabLst>
                <a:tab pos="1114425"/>
              </a:tabLst>
            </a:pP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限定词</a:t>
            </a:r>
            <a:r>
              <a:rPr lang="en-US" altLang="zh-CN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—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数词</a:t>
            </a:r>
            <a:r>
              <a:rPr lang="en-US" altLang="zh-CN" sz="260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—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描绘词</a:t>
            </a:r>
            <a:r>
              <a:rPr lang="en-US" altLang="zh-CN" sz="260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—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出处</a:t>
            </a:r>
            <a:r>
              <a:rPr lang="en-US" altLang="zh-CN" sz="260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—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材料性质</a:t>
            </a:r>
            <a:r>
              <a:rPr lang="en-US" altLang="zh-CN" sz="260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—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类别</a:t>
            </a:r>
            <a:r>
              <a:rPr lang="en-US" altLang="zh-CN" sz="260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—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名词。</a:t>
            </a:r>
            <a:endParaRPr lang="zh-CN" altLang="en-US" sz="2600" smtClean="0">
              <a:solidFill>
                <a:srgbClr val="C00000"/>
              </a:solidFill>
              <a:latin typeface="Arial" pitchFamily="34" charset="0"/>
              <a:ea typeface="阿里巴巴普惠体-R" panose="00020600040101010101" pitchFamily="18" charset="-122"/>
              <a:cs typeface="宋体" panose="02010600030101010101" pitchFamily="2" charset="-122"/>
            </a:endParaRPr>
          </a:p>
          <a:p>
            <a:pPr marL="0" lvl="0" indent="0" algn="just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  <a:tabLst>
                <a:tab pos="1114425"/>
              </a:tabLst>
            </a:pPr>
            <a:r>
              <a:rPr lang="zh-CN" altLang="en-US" sz="2600" smtClean="0"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如：</a:t>
            </a:r>
            <a:r>
              <a:rPr lang="en-US" altLang="zh-CN" sz="2600" smtClean="0"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a small round table/a tall gray building/a dirty old brown shirt/a famous German medical school/an expensive Japanese sports car</a:t>
            </a:r>
            <a:endParaRPr lang="en-US" altLang="zh-CN" sz="2600" smtClean="0">
              <a:latin typeface="Arial" pitchFamily="34" charset="0"/>
              <a:ea typeface="阿里巴巴普惠体-R" panose="00020600040101010101" pitchFamily="18" charset="-122"/>
              <a:cs typeface="宋体" panose="02010600030101010101" pitchFamily="2" charset="-122"/>
            </a:endParaRPr>
          </a:p>
          <a:p>
            <a:pPr marL="0" lvl="0" indent="0" algn="just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  <a:tabLst>
                <a:tab pos="1114425"/>
              </a:tabLst>
            </a:pPr>
            <a:r>
              <a:rPr lang="zh-CN" altLang="en-US" sz="2600" smtClean="0"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顺口溜记忆</a:t>
            </a:r>
            <a:r>
              <a:rPr lang="en-US" altLang="zh-CN" sz="2600" smtClean="0"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:</a:t>
            </a:r>
          </a:p>
          <a:p>
            <a:pPr marL="0" lvl="0" indent="0" algn="just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  <a:tabLst>
                <a:tab pos="1114425"/>
              </a:tabLst>
            </a:pP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县</a:t>
            </a:r>
            <a:r>
              <a:rPr lang="en-US" altLang="zh-CN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(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限定词</a:t>
            </a:r>
            <a:r>
              <a:rPr lang="en-US" altLang="zh-CN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)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官</a:t>
            </a:r>
            <a:r>
              <a:rPr lang="en-US" altLang="zh-CN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(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观点形容词</a:t>
            </a:r>
            <a:r>
              <a:rPr lang="en-US" altLang="zh-CN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)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行</a:t>
            </a:r>
            <a:r>
              <a:rPr lang="en-US" altLang="zh-CN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(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形状形容词</a:t>
            </a:r>
            <a:r>
              <a:rPr lang="en-US" altLang="zh-CN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)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大</a:t>
            </a:r>
            <a:r>
              <a:rPr lang="en-US" altLang="zh-CN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(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大小形容词</a:t>
            </a:r>
            <a:r>
              <a:rPr lang="en-US" altLang="zh-CN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)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令</a:t>
            </a:r>
            <a:r>
              <a:rPr lang="en-US" altLang="zh-CN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(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年龄新旧形容词</a:t>
            </a:r>
            <a:r>
              <a:rPr lang="en-US" altLang="zh-CN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)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射</a:t>
            </a:r>
            <a:r>
              <a:rPr lang="en-US" altLang="zh-CN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(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颜色形容词</a:t>
            </a:r>
            <a:r>
              <a:rPr lang="en-US" altLang="zh-CN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)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国</a:t>
            </a:r>
            <a:r>
              <a:rPr lang="en-US" altLang="zh-CN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(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国家等出处形容词</a:t>
            </a:r>
            <a:r>
              <a:rPr lang="en-US" altLang="zh-CN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)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才</a:t>
            </a:r>
            <a:r>
              <a:rPr lang="en-US" altLang="zh-CN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(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材料质地等形容词</a:t>
            </a:r>
            <a:r>
              <a:rPr lang="en-US" altLang="zh-CN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)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  <a:cs typeface="Times New Roman" panose="02020603050405020304" pitchFamily="18" charset="0"/>
              </a:rPr>
              <a:t>。</a:t>
            </a:r>
            <a:endParaRPr lang="zh-CN" altLang="en-US" sz="2600">
              <a:solidFill>
                <a:srgbClr val="C00000"/>
              </a:solidFill>
              <a:latin typeface="Arial" pitchFamily="34" charset="0"/>
              <a:ea typeface="阿里巴巴普惠体-R" panose="00020600040101010101" pitchFamily="18" charset="-122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3995906" y="198532"/>
            <a:ext cx="4200189" cy="73866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800" b="1" smtClean="0">
                <a:solidFill>
                  <a:schemeClr val="tx1"/>
                </a:solidFill>
                <a:latin typeface="Arial" pitchFamily="34" charset="0"/>
                <a:ea typeface="阿里巴巴普惠体-R" panose="00020600040101010101" pitchFamily="18" charset="-122"/>
              </a:rPr>
              <a:t>名词短语</a:t>
            </a:r>
            <a:r>
              <a:rPr lang="en-US" altLang="zh-CN" sz="2800" b="1" smtClean="0">
                <a:solidFill>
                  <a:schemeClr val="tx1"/>
                </a:solidFill>
                <a:latin typeface="Arial" pitchFamily="34" charset="0"/>
                <a:ea typeface="阿里巴巴普惠体-R" panose="00020600040101010101" pitchFamily="18" charset="-122"/>
              </a:rPr>
              <a:t>(noun phrases)</a:t>
            </a:r>
          </a:p>
        </p:txBody>
      </p:sp>
      <p:cxnSp>
        <p:nvCxnSpPr>
          <p:cNvPr id="7" name="直接连接符 6"/>
          <p:cNvCxnSpPr/>
          <p:nvPr>
            <p:custDataLst>
              <p:tags r:id="rId5"/>
            </p:custDataLst>
          </p:nvPr>
        </p:nvCxnSpPr>
        <p:spPr>
          <a:xfrm>
            <a:off x="0" y="1091904"/>
            <a:ext cx="12192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2" name="矩形 11"/>
          <p:cNvSpPr/>
          <p:nvPr>
            <p:custDataLst>
              <p:tags r:id="rId3"/>
            </p:custDataLst>
          </p:nvPr>
        </p:nvSpPr>
        <p:spPr>
          <a:xfrm>
            <a:off x="303992" y="483146"/>
            <a:ext cx="9812557" cy="52197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2</a:t>
            </a:r>
            <a:r>
              <a:rPr lang="en-US" altLang="zh-CN" sz="2800" kern="100" smtClean="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. </a:t>
            </a:r>
            <a:r>
              <a:rPr lang="zh-CN" altLang="zh-CN" sz="2800" kern="100" smtClean="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请</a:t>
            </a:r>
            <a:r>
              <a:rPr lang="zh-CN" altLang="zh-CN" sz="2800" kern="1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完成下列句子，并写出这些名词短语的句法功能</a:t>
            </a:r>
            <a:endParaRPr lang="zh-CN" altLang="en-US" sz="2800"/>
          </a:p>
        </p:txBody>
      </p:sp>
      <p:graphicFrame>
        <p:nvGraphicFramePr>
          <p:cNvPr id="14" name="表格 13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377048" y="1065232"/>
          <a:ext cx="11557000" cy="5303520"/>
        </p:xfrm>
        <a:graphic>
          <a:graphicData uri="http://schemas.openxmlformats.org/drawingml/2006/table">
            <a:tbl>
              <a:tblPr/>
              <a:tblGrid>
                <a:gridCol w="9885680"/>
                <a:gridCol w="1671320"/>
              </a:tblGrid>
              <a:tr h="61849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45000"/>
                        </a:lnSpc>
                        <a:spcAft>
                          <a:spcPct val="0"/>
                        </a:spcAft>
                        <a:tabLst>
                          <a:tab pos="2250440"/>
                        </a:tabLst>
                      </a:pPr>
                      <a:r>
                        <a:rPr lang="zh-CN" sz="2800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完成句子</a:t>
                      </a:r>
                      <a:endParaRPr lang="zh-CN" sz="2800" kern="100">
                        <a:solidFill>
                          <a:srgbClr val="FF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17736" marR="17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45000"/>
                        </a:lnSpc>
                        <a:spcAft>
                          <a:spcPct val="0"/>
                        </a:spcAft>
                        <a:tabLst>
                          <a:tab pos="2250440"/>
                        </a:tabLst>
                      </a:pPr>
                      <a:r>
                        <a:rPr lang="zh-CN" sz="2800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句法功能</a:t>
                      </a:r>
                      <a:endParaRPr lang="zh-CN" sz="2800" kern="100">
                        <a:solidFill>
                          <a:srgbClr val="FF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17736" marR="17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25880"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45000"/>
                        </a:lnSpc>
                        <a:spcAft>
                          <a:spcPct val="0"/>
                        </a:spcAft>
                        <a:tabLst>
                          <a:tab pos="2250440"/>
                        </a:tabLst>
                      </a:pPr>
                      <a:r>
                        <a:rPr lang="en-US" sz="3200" u="sng" kern="1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Courier New" panose="02070309020205020404" pitchFamily="49" charset="0"/>
                        </a:rPr>
                        <a:t>                                                      </a:t>
                      </a:r>
                      <a:r>
                        <a:rPr lang="en-US" sz="3200" u="none" kern="1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Courier New" panose="02070309020205020404" pitchFamily="49" charset="0"/>
                        </a:rPr>
                        <a:t> </a:t>
                      </a:r>
                      <a:r>
                        <a:rPr lang="en-US" sz="3200" kern="1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Courier New" panose="02070309020205020404" pitchFamily="49" charset="0"/>
                        </a:rPr>
                        <a:t>attracted </a:t>
                      </a:r>
                      <a:r>
                        <a:rPr lang="en-US" sz="3200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Courier New" panose="02070309020205020404" pitchFamily="49" charset="0"/>
                        </a:rPr>
                        <a:t>a lot of readers.</a:t>
                      </a:r>
                      <a:r>
                        <a:rPr lang="zh-CN" sz="2800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这篇文章有趣的标题吸引了很多读者。</a:t>
                      </a:r>
                      <a:endParaRPr lang="zh-CN" sz="2800" kern="100">
                        <a:solidFill>
                          <a:srgbClr val="FF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17736" marR="17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45000"/>
                        </a:lnSpc>
                        <a:spcAft>
                          <a:spcPct val="0"/>
                        </a:spcAft>
                        <a:tabLst>
                          <a:tab pos="2250440"/>
                        </a:tabLst>
                      </a:pPr>
                      <a:r>
                        <a:rPr lang="en-US" altLang="zh-CN" sz="2800" b="1" kern="100" smtClean="0"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Courier New" panose="02070309020205020404" pitchFamily="49" charset="0"/>
                        </a:rPr>
                        <a:t>_____</a:t>
                      </a:r>
                      <a:endParaRPr lang="zh-CN" sz="2800" b="1" kern="100"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17736" marR="1773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25880"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45000"/>
                        </a:lnSpc>
                        <a:spcAft>
                          <a:spcPct val="0"/>
                        </a:spcAft>
                        <a:tabLst>
                          <a:tab pos="2250440"/>
                        </a:tabLst>
                      </a:pPr>
                      <a:r>
                        <a:rPr lang="en-US" sz="3200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Courier New" panose="02070309020205020404" pitchFamily="49" charset="0"/>
                        </a:rPr>
                        <a:t>How to fight against such a disease is </a:t>
                      </a:r>
                      <a:r>
                        <a:rPr lang="en-US" sz="3200" u="sng" kern="1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Courier New" panose="02070309020205020404" pitchFamily="49" charset="0"/>
                        </a:rPr>
                        <a:t>                   </a:t>
                      </a:r>
                      <a:r>
                        <a:rPr lang="en-US" sz="3200" u="none" kern="1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Courier New" panose="02070309020205020404" pitchFamily="49" charset="0"/>
                        </a:rPr>
                        <a:t> </a:t>
                      </a:r>
                      <a:r>
                        <a:rPr lang="en-US" sz="3200" kern="1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Courier New" panose="02070309020205020404" pitchFamily="49" charset="0"/>
                        </a:rPr>
                        <a:t>today.</a:t>
                      </a:r>
                    </a:p>
                    <a:p>
                      <a:pPr marL="71755" algn="l">
                        <a:lnSpc>
                          <a:spcPct val="145000"/>
                        </a:lnSpc>
                        <a:spcAft>
                          <a:spcPct val="0"/>
                        </a:spcAft>
                        <a:tabLst>
                          <a:tab pos="2250440"/>
                        </a:tabLst>
                      </a:pPr>
                      <a:r>
                        <a:rPr lang="zh-CN" sz="2800" kern="1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怎样</a:t>
                      </a:r>
                      <a:r>
                        <a:rPr lang="zh-CN" sz="2800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与那种疾病作斗争是今天的热点话题。</a:t>
                      </a:r>
                      <a:endParaRPr lang="zh-CN" sz="2800" kern="100">
                        <a:solidFill>
                          <a:srgbClr val="FF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17736" marR="17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45000"/>
                        </a:lnSpc>
                        <a:spcAft>
                          <a:spcPct val="0"/>
                        </a:spcAft>
                        <a:tabLst>
                          <a:tab pos="2250440"/>
                        </a:tabLst>
                      </a:pPr>
                      <a:r>
                        <a:rPr lang="en-US" altLang="zh-CN" sz="2800" b="1" kern="100" smtClean="0"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+mn-ea"/>
                          <a:cs typeface="Courier New" panose="02070309020205020404" pitchFamily="49" charset="0"/>
                        </a:rPr>
                        <a:t>_____</a:t>
                      </a:r>
                      <a:endParaRPr lang="zh-CN" sz="2800" kern="100">
                        <a:solidFill>
                          <a:srgbClr val="FF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17736" marR="1773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7390"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45000"/>
                        </a:lnSpc>
                        <a:spcAft>
                          <a:spcPct val="0"/>
                        </a:spcAft>
                        <a:tabLst>
                          <a:tab pos="2250440"/>
                        </a:tabLst>
                      </a:pPr>
                      <a:r>
                        <a:rPr lang="en-US" sz="3200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Courier New" panose="02070309020205020404" pitchFamily="49" charset="0"/>
                        </a:rPr>
                        <a:t>She </a:t>
                      </a:r>
                      <a:r>
                        <a:rPr lang="en-US" sz="3200" kern="1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Courier New" panose="02070309020205020404" pitchFamily="49" charset="0"/>
                        </a:rPr>
                        <a:t>bought </a:t>
                      </a:r>
                      <a:r>
                        <a:rPr lang="en-US" sz="3200" u="sng" kern="1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Courier New" panose="02070309020205020404" pitchFamily="49" charset="0"/>
                        </a:rPr>
                        <a:t>                                          </a:t>
                      </a:r>
                      <a:r>
                        <a:rPr lang="en-US" sz="3200" kern="1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Courier New" panose="02070309020205020404" pitchFamily="49" charset="0"/>
                        </a:rPr>
                        <a:t>.</a:t>
                      </a:r>
                      <a:r>
                        <a:rPr lang="zh-CN" sz="2800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她给母亲买了一些花。</a:t>
                      </a:r>
                      <a:endParaRPr lang="zh-CN" sz="2800" kern="100">
                        <a:solidFill>
                          <a:srgbClr val="FF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17736" marR="17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45000"/>
                        </a:lnSpc>
                        <a:spcAft>
                          <a:spcPct val="0"/>
                        </a:spcAft>
                        <a:tabLst>
                          <a:tab pos="2250440"/>
                        </a:tabLst>
                      </a:pPr>
                      <a:r>
                        <a:rPr lang="en-US" altLang="zh-CN" sz="2800" b="1" kern="100" smtClean="0"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+mn-ea"/>
                          <a:cs typeface="Courier New" panose="02070309020205020404" pitchFamily="49" charset="0"/>
                        </a:rPr>
                        <a:t>_____</a:t>
                      </a:r>
                      <a:endParaRPr lang="zh-CN" sz="2800" kern="100">
                        <a:solidFill>
                          <a:srgbClr val="FF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17736" marR="1773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25880"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45000"/>
                        </a:lnSpc>
                        <a:spcAft>
                          <a:spcPct val="0"/>
                        </a:spcAft>
                        <a:tabLst>
                          <a:tab pos="2250440"/>
                        </a:tabLst>
                      </a:pPr>
                      <a:r>
                        <a:rPr lang="en-US" sz="3200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Courier New" panose="02070309020205020404" pitchFamily="49" charset="0"/>
                        </a:rPr>
                        <a:t>People considered him </a:t>
                      </a:r>
                      <a:r>
                        <a:rPr lang="en-US" sz="3200" u="sng" kern="1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Courier New" panose="02070309020205020404" pitchFamily="49" charset="0"/>
                        </a:rPr>
                        <a:t>                         </a:t>
                      </a:r>
                      <a:r>
                        <a:rPr lang="en-US" sz="3200" u="sng" kern="100" baseline="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Courier New" panose="02070309020205020404" pitchFamily="49" charset="0"/>
                        </a:rPr>
                        <a:t> </a:t>
                      </a:r>
                      <a:r>
                        <a:rPr lang="en-US" sz="3200" u="sng" kern="1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Courier New" panose="02070309020205020404" pitchFamily="49" charset="0"/>
                        </a:rPr>
                        <a:t> </a:t>
                      </a:r>
                      <a:r>
                        <a:rPr lang="en-US" sz="3200" u="none" kern="1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Courier New" panose="02070309020205020404" pitchFamily="49" charset="0"/>
                        </a:rPr>
                        <a:t> </a:t>
                      </a:r>
                      <a:r>
                        <a:rPr lang="en-US" sz="3200" kern="1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Courier New" panose="02070309020205020404" pitchFamily="49" charset="0"/>
                        </a:rPr>
                        <a:t>for </a:t>
                      </a:r>
                      <a:r>
                        <a:rPr lang="en-US" sz="3200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Courier New" panose="02070309020205020404" pitchFamily="49" charset="0"/>
                        </a:rPr>
                        <a:t>the work.</a:t>
                      </a:r>
                      <a:r>
                        <a:rPr lang="zh-CN" sz="2800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人们认为他比较适合干这项工作。</a:t>
                      </a:r>
                      <a:endParaRPr lang="zh-CN" sz="2800" kern="100">
                        <a:solidFill>
                          <a:srgbClr val="FF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17736" marR="17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45000"/>
                        </a:lnSpc>
                        <a:spcAft>
                          <a:spcPct val="0"/>
                        </a:spcAft>
                        <a:tabLst>
                          <a:tab pos="2250440"/>
                        </a:tabLst>
                      </a:pPr>
                      <a:r>
                        <a:rPr lang="en-US" altLang="zh-CN" sz="2800" b="1" kern="100" smtClean="0"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+mn-ea"/>
                          <a:cs typeface="Courier New" panose="02070309020205020404" pitchFamily="49" charset="0"/>
                        </a:rPr>
                        <a:t>_____</a:t>
                      </a:r>
                      <a:endParaRPr lang="zh-CN" sz="2800" kern="100">
                        <a:solidFill>
                          <a:srgbClr val="FF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17736" marR="1773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矩形 1"/>
          <p:cNvSpPr/>
          <p:nvPr>
            <p:custDataLst>
              <p:tags r:id="rId5"/>
            </p:custDataLst>
          </p:nvPr>
        </p:nvSpPr>
        <p:spPr>
          <a:xfrm>
            <a:off x="404575" y="1684040"/>
            <a:ext cx="5521325" cy="5835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The interesting title of the article</a:t>
            </a:r>
            <a:endParaRPr lang="zh-CN" altLang="en-US" sz="3200" kern="100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>
            <p:custDataLst>
              <p:tags r:id="rId6"/>
            </p:custDataLst>
          </p:nvPr>
        </p:nvSpPr>
        <p:spPr>
          <a:xfrm>
            <a:off x="6695974" y="3003426"/>
            <a:ext cx="1898650" cy="5835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a hot topic</a:t>
            </a:r>
            <a:endParaRPr lang="zh-CN" altLang="en-US" sz="3200" kern="100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>
            <p:custDataLst>
              <p:tags r:id="rId7"/>
            </p:custDataLst>
          </p:nvPr>
        </p:nvSpPr>
        <p:spPr>
          <a:xfrm>
            <a:off x="2411274" y="4396775"/>
            <a:ext cx="4234180" cy="5835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her mother some flowers</a:t>
            </a:r>
            <a:endParaRPr lang="zh-CN" altLang="en-US" sz="3200" kern="100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5" name="矩形 4"/>
          <p:cNvSpPr/>
          <p:nvPr>
            <p:custDataLst>
              <p:tags r:id="rId8"/>
            </p:custDataLst>
          </p:nvPr>
        </p:nvSpPr>
        <p:spPr>
          <a:xfrm>
            <a:off x="4365015" y="5091658"/>
            <a:ext cx="2507615" cy="5835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the better man</a:t>
            </a:r>
            <a:endParaRPr lang="zh-CN" altLang="en-US" sz="3200" kern="100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6" name="矩形 5"/>
          <p:cNvSpPr/>
          <p:nvPr>
            <p:custDataLst>
              <p:tags r:id="rId9"/>
            </p:custDataLst>
          </p:nvPr>
        </p:nvSpPr>
        <p:spPr>
          <a:xfrm>
            <a:off x="10643954" y="2038747"/>
            <a:ext cx="89408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主语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7" name="矩形 6"/>
          <p:cNvSpPr/>
          <p:nvPr>
            <p:custDataLst>
              <p:tags r:id="rId10"/>
            </p:custDataLst>
          </p:nvPr>
        </p:nvSpPr>
        <p:spPr>
          <a:xfrm>
            <a:off x="10640456" y="3359160"/>
            <a:ext cx="89408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表语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8" name="矩形 7"/>
          <p:cNvSpPr/>
          <p:nvPr>
            <p:custDataLst>
              <p:tags r:id="rId11"/>
            </p:custDataLst>
          </p:nvPr>
        </p:nvSpPr>
        <p:spPr>
          <a:xfrm>
            <a:off x="10639235" y="4371578"/>
            <a:ext cx="89408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宾语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9" name="矩形 8"/>
          <p:cNvSpPr/>
          <p:nvPr>
            <p:custDataLst>
              <p:tags r:id="rId12"/>
            </p:custDataLst>
          </p:nvPr>
        </p:nvSpPr>
        <p:spPr>
          <a:xfrm>
            <a:off x="10667810" y="5403959"/>
            <a:ext cx="89408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宾补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" name="内容占位符 6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958431" y="1295407"/>
            <a:ext cx="10275138" cy="450763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自主探究</a:t>
            </a:r>
            <a:endParaRPr lang="en-US" altLang="zh-CN" sz="2600" smtClean="0">
              <a:solidFill>
                <a:srgbClr val="C00000"/>
              </a:solidFill>
              <a:latin typeface="Arial" pitchFamily="34" charset="0"/>
              <a:ea typeface="阿里巴巴普惠体-R" panose="00020600040101010101" pitchFamily="18" charset="-122"/>
            </a:endParaRP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600" smtClean="0">
                <a:latin typeface="Arial" pitchFamily="34" charset="0"/>
                <a:ea typeface="阿里巴巴普惠体-R" panose="00020600040101010101" pitchFamily="18" charset="-122"/>
              </a:rPr>
              <a:t>①</a:t>
            </a:r>
            <a:r>
              <a:rPr lang="en-US" altLang="zh-CN" sz="2600" smtClean="0">
                <a:latin typeface="Arial" pitchFamily="34" charset="0"/>
                <a:ea typeface="阿里巴巴普惠体-R" panose="00020600040101010101" pitchFamily="18" charset="-122"/>
              </a:rPr>
              <a:t> </a:t>
            </a:r>
            <a:r>
              <a:rPr lang="en-US" sz="2600" u="sng" smtClean="0">
                <a:latin typeface="Arial" pitchFamily="34" charset="0"/>
                <a:ea typeface="阿里巴巴普惠体-R" panose="00020600040101010101" pitchFamily="18" charset="-122"/>
              </a:rPr>
              <a:t>These red roses</a:t>
            </a:r>
            <a:r>
              <a:rPr lang="en-US" sz="2600" smtClean="0">
                <a:latin typeface="Arial" pitchFamily="34" charset="0"/>
                <a:ea typeface="阿里巴巴普惠体-R" panose="00020600040101010101" pitchFamily="18" charset="-122"/>
              </a:rPr>
              <a:t> are for you, </a:t>
            </a:r>
            <a:r>
              <a:rPr lang="zh-CN" altLang="en-US" sz="2600" smtClean="0">
                <a:latin typeface="Arial" pitchFamily="34" charset="0"/>
                <a:ea typeface="阿里巴巴普惠体-R" panose="00020600040101010101" pitchFamily="18" charset="-122"/>
              </a:rPr>
              <a:t>这些红玫瑰是送给你的。</a:t>
            </a:r>
            <a:endParaRPr lang="en-US" altLang="zh-CN" sz="2600" smtClean="0">
              <a:latin typeface="Arial" pitchFamily="34" charset="0"/>
              <a:ea typeface="阿里巴巴普惠体-R" panose="00020600040101010101" pitchFamily="18" charset="-122"/>
            </a:endParaRP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None/>
            </a:pPr>
            <a:r>
              <a:rPr 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(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名词短语</a:t>
            </a:r>
            <a:r>
              <a:rPr 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these red roses 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的构成形式为</a:t>
            </a:r>
            <a:r>
              <a:rPr 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: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限定词十形容词</a:t>
            </a:r>
            <a:r>
              <a:rPr 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+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名词</a:t>
            </a:r>
            <a:r>
              <a:rPr 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,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该短语在句中充当主语</a:t>
            </a:r>
            <a:r>
              <a:rPr 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)</a:t>
            </a: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600" smtClean="0">
                <a:latin typeface="Arial" pitchFamily="34" charset="0"/>
                <a:ea typeface="阿里巴巴普惠体-R" panose="00020600040101010101" pitchFamily="18" charset="-122"/>
              </a:rPr>
              <a:t>②</a:t>
            </a:r>
            <a:r>
              <a:rPr lang="en-US" altLang="zh-CN" sz="2600" smtClean="0">
                <a:latin typeface="Arial" pitchFamily="34" charset="0"/>
                <a:ea typeface="阿里巴巴普惠体-R" panose="00020600040101010101" pitchFamily="18" charset="-122"/>
              </a:rPr>
              <a:t> </a:t>
            </a:r>
            <a:r>
              <a:rPr lang="en-US" sz="2600" smtClean="0">
                <a:latin typeface="Arial" pitchFamily="34" charset="0"/>
                <a:ea typeface="阿里巴巴普惠体-R" panose="00020600040101010101" pitchFamily="18" charset="-122"/>
              </a:rPr>
              <a:t>I have </a:t>
            </a:r>
            <a:r>
              <a:rPr lang="en-US" sz="2600" u="sng" smtClean="0">
                <a:latin typeface="Arial" pitchFamily="34" charset="0"/>
                <a:ea typeface="阿里巴巴普惠体-R" panose="00020600040101010101" pitchFamily="18" charset="-122"/>
              </a:rPr>
              <a:t>three close friends</a:t>
            </a:r>
            <a:r>
              <a:rPr lang="en-US" sz="2600" smtClean="0">
                <a:latin typeface="Arial" pitchFamily="34" charset="0"/>
                <a:ea typeface="阿里巴巴普惠体-R" panose="00020600040101010101" pitchFamily="18" charset="-122"/>
              </a:rPr>
              <a:t>. </a:t>
            </a:r>
            <a:r>
              <a:rPr lang="zh-CN" altLang="en-US" sz="2600" smtClean="0">
                <a:latin typeface="Arial" pitchFamily="34" charset="0"/>
                <a:ea typeface="阿里巴巴普惠体-R" panose="00020600040101010101" pitchFamily="18" charset="-122"/>
              </a:rPr>
              <a:t>我有三个要好的朋友。</a:t>
            </a: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None/>
            </a:pPr>
            <a:r>
              <a:rPr 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(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名词短语</a:t>
            </a:r>
            <a:r>
              <a:rPr 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three close friends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的构成形式为</a:t>
            </a:r>
            <a:r>
              <a:rPr 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: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限定词</a:t>
            </a:r>
            <a:r>
              <a:rPr 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+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形容词</a:t>
            </a:r>
            <a:r>
              <a:rPr 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+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名词</a:t>
            </a:r>
            <a:r>
              <a:rPr 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,</a:t>
            </a:r>
            <a:r>
              <a:rPr lang="zh-CN" alt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该短语在句中充当宾语</a:t>
            </a:r>
            <a:r>
              <a:rPr lang="en-US" sz="26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)</a:t>
            </a: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3995906" y="198532"/>
            <a:ext cx="4200189" cy="73866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800" b="1" smtClean="0">
                <a:solidFill>
                  <a:schemeClr val="tx1"/>
                </a:solidFill>
                <a:latin typeface="Arial" pitchFamily="34" charset="0"/>
                <a:ea typeface="阿里巴巴普惠体-R" panose="00020600040101010101" pitchFamily="18" charset="-122"/>
              </a:rPr>
              <a:t>名词短语</a:t>
            </a:r>
            <a:r>
              <a:rPr lang="en-US" altLang="zh-CN" sz="2800" b="1" smtClean="0">
                <a:solidFill>
                  <a:schemeClr val="tx1"/>
                </a:solidFill>
                <a:latin typeface="Arial" pitchFamily="34" charset="0"/>
                <a:ea typeface="阿里巴巴普惠体-R" panose="00020600040101010101" pitchFamily="18" charset="-122"/>
              </a:rPr>
              <a:t>(noun phrases)</a:t>
            </a:r>
          </a:p>
        </p:txBody>
      </p:sp>
      <p:cxnSp>
        <p:nvCxnSpPr>
          <p:cNvPr id="9" name="直接连接符 8"/>
          <p:cNvCxnSpPr/>
          <p:nvPr>
            <p:custDataLst>
              <p:tags r:id="rId5"/>
            </p:custDataLst>
          </p:nvPr>
        </p:nvCxnSpPr>
        <p:spPr>
          <a:xfrm>
            <a:off x="0" y="1091904"/>
            <a:ext cx="12192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" name="内容占位符 6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958431" y="1295407"/>
            <a:ext cx="10275138" cy="450763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4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自主探究</a:t>
            </a:r>
            <a:endParaRPr lang="en-US" altLang="zh-CN" sz="2400" smtClean="0">
              <a:solidFill>
                <a:srgbClr val="C00000"/>
              </a:solidFill>
              <a:latin typeface="Arial" pitchFamily="34" charset="0"/>
              <a:ea typeface="阿里巴巴普惠体-R" panose="00020600040101010101" pitchFamily="18" charset="-122"/>
            </a:endParaRP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400" smtClean="0">
                <a:latin typeface="Arial" pitchFamily="34" charset="0"/>
                <a:ea typeface="阿里巴巴普惠体-R" panose="00020600040101010101" pitchFamily="18" charset="-122"/>
              </a:rPr>
              <a:t>③</a:t>
            </a:r>
            <a:r>
              <a:rPr lang="en-US" altLang="zh-CN" sz="2400" smtClean="0">
                <a:latin typeface="Arial" pitchFamily="34" charset="0"/>
                <a:ea typeface="阿里巴巴普惠体-R" panose="00020600040101010101" pitchFamily="18" charset="-122"/>
              </a:rPr>
              <a:t> </a:t>
            </a:r>
            <a:r>
              <a:rPr lang="en-US" sz="2400" smtClean="0">
                <a:latin typeface="Arial" pitchFamily="34" charset="0"/>
                <a:ea typeface="阿里巴巴普惠体-R" panose="00020600040101010101" pitchFamily="18" charset="-122"/>
              </a:rPr>
              <a:t>He is </a:t>
            </a:r>
            <a:r>
              <a:rPr lang="en-US" sz="2400" u="sng" smtClean="0">
                <a:latin typeface="Arial" pitchFamily="34" charset="0"/>
                <a:ea typeface="阿里巴巴普惠体-R" panose="00020600040101010101" pitchFamily="18" charset="-122"/>
              </a:rPr>
              <a:t>my best friend</a:t>
            </a:r>
            <a:r>
              <a:rPr lang="en-US" sz="2400" smtClean="0">
                <a:latin typeface="Arial" pitchFamily="34" charset="0"/>
                <a:ea typeface="阿里巴巴普惠体-R" panose="00020600040101010101" pitchFamily="18" charset="-122"/>
              </a:rPr>
              <a:t>. </a:t>
            </a:r>
            <a:r>
              <a:rPr lang="zh-CN" altLang="en-US" sz="2400" smtClean="0">
                <a:latin typeface="Arial" pitchFamily="34" charset="0"/>
                <a:ea typeface="阿里巴巴普惠体-R" panose="00020600040101010101" pitchFamily="18" charset="-122"/>
              </a:rPr>
              <a:t>他是我最好的朋友。</a:t>
            </a: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None/>
            </a:pPr>
            <a:r>
              <a:rPr lang="en-US" sz="24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(</a:t>
            </a:r>
            <a:r>
              <a:rPr lang="zh-CN" altLang="en-US" sz="24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名词短语</a:t>
            </a:r>
            <a:r>
              <a:rPr lang="en-US" sz="24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my best friend</a:t>
            </a:r>
            <a:r>
              <a:rPr lang="zh-CN" altLang="en-US" sz="24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的构成形式为</a:t>
            </a:r>
            <a:r>
              <a:rPr lang="en-US" sz="24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:</a:t>
            </a:r>
            <a:r>
              <a:rPr lang="zh-CN" altLang="en-US" sz="24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限定词十形容词</a:t>
            </a:r>
            <a:r>
              <a:rPr lang="en-US" sz="24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+</a:t>
            </a:r>
            <a:r>
              <a:rPr lang="zh-CN" altLang="en-US" sz="24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名词，该短语在句中充当表语</a:t>
            </a:r>
            <a:r>
              <a:rPr lang="en-US" sz="24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)</a:t>
            </a: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400" smtClean="0">
                <a:latin typeface="Arial" pitchFamily="34" charset="0"/>
                <a:ea typeface="阿里巴巴普惠体-R" panose="00020600040101010101" pitchFamily="18" charset="-122"/>
              </a:rPr>
              <a:t>④</a:t>
            </a:r>
            <a:r>
              <a:rPr lang="en-US" altLang="zh-CN" sz="2400" smtClean="0">
                <a:latin typeface="Arial" pitchFamily="34" charset="0"/>
                <a:ea typeface="阿里巴巴普惠体-R" panose="00020600040101010101" pitchFamily="18" charset="-122"/>
              </a:rPr>
              <a:t> </a:t>
            </a:r>
            <a:r>
              <a:rPr lang="en-US" sz="2400" smtClean="0">
                <a:latin typeface="Arial" pitchFamily="34" charset="0"/>
                <a:ea typeface="阿里巴巴普惠体-R" panose="00020600040101010101" pitchFamily="18" charset="-122"/>
              </a:rPr>
              <a:t>There are </a:t>
            </a:r>
            <a:r>
              <a:rPr lang="en-US" sz="2400" u="sng" smtClean="0">
                <a:latin typeface="Arial" pitchFamily="34" charset="0"/>
                <a:ea typeface="阿里巴巴普惠体-R" panose="00020600040101010101" pitchFamily="18" charset="-122"/>
              </a:rPr>
              <a:t>some red roses on that small table</a:t>
            </a:r>
            <a:r>
              <a:rPr lang="en-US" sz="2400" smtClean="0">
                <a:latin typeface="Arial" pitchFamily="34" charset="0"/>
                <a:ea typeface="阿里巴巴普惠体-R" panose="00020600040101010101" pitchFamily="18" charset="-122"/>
              </a:rPr>
              <a:t>.</a:t>
            </a:r>
            <a:r>
              <a:rPr lang="zh-CN" altLang="en-US" sz="2400" smtClean="0">
                <a:latin typeface="Arial" pitchFamily="34" charset="0"/>
                <a:ea typeface="阿里巴巴普惠体-R" panose="00020600040101010101" pitchFamily="18" charset="-122"/>
              </a:rPr>
              <a:t>在那张小桌上有一些红玫瑰。</a:t>
            </a: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None/>
            </a:pPr>
            <a:r>
              <a:rPr lang="en-US" sz="24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(</a:t>
            </a:r>
            <a:r>
              <a:rPr lang="zh-CN" altLang="en-US" sz="24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名词短语</a:t>
            </a:r>
            <a:r>
              <a:rPr lang="en-US" sz="24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some red roses</a:t>
            </a:r>
            <a:r>
              <a:rPr lang="zh-CN" altLang="en-US" sz="24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的构成形式为</a:t>
            </a:r>
            <a:r>
              <a:rPr lang="en-US" sz="24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:</a:t>
            </a:r>
            <a:r>
              <a:rPr lang="zh-CN" altLang="en-US" sz="24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限定词</a:t>
            </a:r>
            <a:r>
              <a:rPr lang="en-US" sz="24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+</a:t>
            </a:r>
            <a:r>
              <a:rPr lang="zh-CN" altLang="en-US" sz="24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形容词</a:t>
            </a:r>
            <a:r>
              <a:rPr lang="en-US" sz="24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+</a:t>
            </a:r>
            <a:r>
              <a:rPr lang="zh-CN" altLang="en-US" sz="24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名词</a:t>
            </a:r>
            <a:r>
              <a:rPr lang="en-US" sz="24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+</a:t>
            </a:r>
            <a:r>
              <a:rPr lang="zh-CN" altLang="en-US" sz="24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介词短语，该短语在句中充当主语</a:t>
            </a:r>
            <a:r>
              <a:rPr lang="en-US" sz="24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;</a:t>
            </a:r>
            <a:r>
              <a:rPr lang="zh-CN" altLang="en-US" sz="24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另外</a:t>
            </a:r>
            <a:r>
              <a:rPr lang="en-US" sz="24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, that small table</a:t>
            </a:r>
            <a:r>
              <a:rPr lang="zh-CN" altLang="en-US" sz="24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也是名词短语，在句中作介词</a:t>
            </a:r>
            <a:r>
              <a:rPr lang="en-US" sz="24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on</a:t>
            </a:r>
            <a:r>
              <a:rPr lang="zh-CN" altLang="en-US" sz="24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的宾语</a:t>
            </a:r>
            <a:r>
              <a:rPr lang="en-US" sz="2400" smtClean="0">
                <a:solidFill>
                  <a:srgbClr val="C00000"/>
                </a:solidFill>
                <a:latin typeface="Arial" pitchFamily="34" charset="0"/>
                <a:ea typeface="阿里巴巴普惠体-R" panose="00020600040101010101" pitchFamily="18" charset="-122"/>
              </a:rPr>
              <a:t>)</a:t>
            </a:r>
            <a:endParaRPr lang="zh-CN" altLang="en-US" sz="2400" smtClean="0">
              <a:solidFill>
                <a:srgbClr val="C00000"/>
              </a:solidFill>
              <a:latin typeface="Arial" pitchFamily="34" charset="0"/>
              <a:ea typeface="阿里巴巴普惠体-R" panose="00020600040101010101" pitchFamily="18" charset="-122"/>
            </a:endParaRPr>
          </a:p>
          <a:p>
            <a:pPr algn="just">
              <a:lnSpc>
                <a:spcPct val="150000"/>
              </a:lnSpc>
              <a:spcBef>
                <a:spcPct val="0"/>
              </a:spcBef>
            </a:pPr>
            <a:endParaRPr lang="zh-CN" altLang="en-US" sz="2400">
              <a:latin typeface="Arial" pitchFamily="34" charset="0"/>
              <a:ea typeface="阿里巴巴普惠体-R" panose="00020600040101010101" pitchFamily="18" charset="-122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3995906" y="198532"/>
            <a:ext cx="4200189" cy="73866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800" b="1" smtClean="0">
                <a:solidFill>
                  <a:schemeClr val="tx1"/>
                </a:solidFill>
                <a:latin typeface="Arial" pitchFamily="34" charset="0"/>
                <a:ea typeface="阿里巴巴普惠体-R" panose="00020600040101010101" pitchFamily="18" charset="-122"/>
              </a:rPr>
              <a:t>名词短语</a:t>
            </a:r>
            <a:r>
              <a:rPr lang="en-US" altLang="zh-CN" sz="2800" b="1" smtClean="0">
                <a:solidFill>
                  <a:schemeClr val="tx1"/>
                </a:solidFill>
                <a:latin typeface="Arial" pitchFamily="34" charset="0"/>
                <a:ea typeface="阿里巴巴普惠体-R" panose="00020600040101010101" pitchFamily="18" charset="-122"/>
              </a:rPr>
              <a:t>(noun phrases)</a:t>
            </a:r>
          </a:p>
        </p:txBody>
      </p:sp>
      <p:cxnSp>
        <p:nvCxnSpPr>
          <p:cNvPr id="9" name="直接连接符 8"/>
          <p:cNvCxnSpPr/>
          <p:nvPr>
            <p:custDataLst>
              <p:tags r:id="rId5"/>
            </p:custDataLst>
          </p:nvPr>
        </p:nvCxnSpPr>
        <p:spPr>
          <a:xfrm>
            <a:off x="0" y="1091904"/>
            <a:ext cx="12192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https://d.book118.com/055314033220011041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425"/>
</p:tagLst>
</file>

<file path=ppt/tags/tag2.xml><?xml version="1.0" encoding="utf-8"?>
<p:tagLst xmlns:p="http://schemas.openxmlformats.org/presentationml/2006/main">
  <p:tag name="AS_UNIQUEID" val="1426"/>
</p:tagLst>
</file>

<file path=ppt/tags/tag3.xml><?xml version="1.0" encoding="utf-8"?>
<p:tagLst xmlns:p="http://schemas.openxmlformats.org/presentationml/2006/main">
  <p:tag name="AS_UNIQUEID" val="1427"/>
</p:tagLst>
</file>

<file path=ppt/tags/tag4.xml><?xml version="1.0" encoding="utf-8"?>
<p:tagLst xmlns:p="http://schemas.openxmlformats.org/presentationml/2006/main">
  <p:tag name="AS_UNIQUEID" val="1428"/>
</p:tagLst>
</file>

<file path=ppt/tags/tag5.xml><?xml version="1.0" encoding="utf-8"?>
<p:tagLst xmlns:p="http://schemas.openxmlformats.org/presentationml/2006/main">
  <p:tag name="AS_UNIQUEID" val="1429"/>
</p:tagLst>
</file>

<file path=ppt/tags/tag6.xml><?xml version="1.0" encoding="utf-8"?>
<p:tagLst xmlns:p="http://schemas.openxmlformats.org/presentationml/2006/main">
  <p:tag name="AS_UNIQUEID" val="1430"/>
</p:tagLst>
</file>

<file path=ppt/tags/tag7.xml><?xml version="1.0" encoding="utf-8"?>
<p:tagLst xmlns:p="http://schemas.openxmlformats.org/presentationml/2006/main">
  <p:tag name="AS_UNIQUEID" val="1431"/>
</p:tagLst>
</file>

<file path=ppt/tags/tag8.xml><?xml version="1.0" encoding="utf-8"?>
<p:tagLst xmlns:p="http://schemas.openxmlformats.org/presentationml/2006/main">
  <p:tag name="AS_UNIQUEID" val="1432"/>
</p:tagLst>
</file>

<file path=ppt/tags/tag9.xml><?xml version="1.0" encoding="utf-8"?>
<p:tagLst xmlns:p="http://schemas.openxmlformats.org/presentationml/2006/main">
  <p:tag name="AS_UNIQUEID" val="1433"/>
</p:tagLst>
</file>

<file path=ppt/tags/tag10.xml><?xml version="1.0" encoding="utf-8"?>
<p:tagLst xmlns:p="http://schemas.openxmlformats.org/presentationml/2006/main">
  <p:tag name="AS_UNIQUEID" val="1434"/>
</p:tagLst>
</file>

<file path=ppt/tags/tag11.xml><?xml version="1.0" encoding="utf-8"?>
<p:tagLst xmlns:p="http://schemas.openxmlformats.org/presentationml/2006/main">
  <p:tag name="AS_UNIQUEID" val="1435"/>
</p:tagLst>
</file>

<file path=ppt/tags/tag12.xml><?xml version="1.0" encoding="utf-8"?>
<p:tagLst xmlns:p="http://schemas.openxmlformats.org/presentationml/2006/main">
  <p:tag name="AS_UNIQUEID" val="1436"/>
</p:tagLst>
</file>

<file path=ppt/tags/tag13.xml><?xml version="1.0" encoding="utf-8"?>
<p:tagLst xmlns:p="http://schemas.openxmlformats.org/presentationml/2006/main">
  <p:tag name="AS_UNIQUEID" val="1437"/>
</p:tagLst>
</file>

<file path=ppt/tags/tag14.xml><?xml version="1.0" encoding="utf-8"?>
<p:tagLst xmlns:p="http://schemas.openxmlformats.org/presentationml/2006/main">
  <p:tag name="AS_UNIQUEID" val="1438"/>
</p:tagLst>
</file>

<file path=ppt/tags/tag15.xml><?xml version="1.0" encoding="utf-8"?>
<p:tagLst xmlns:p="http://schemas.openxmlformats.org/presentationml/2006/main">
  <p:tag name="AS_UNIQUEID" val="1439"/>
</p:tagLst>
</file>

<file path=ppt/tags/tag16.xml><?xml version="1.0" encoding="utf-8"?>
<p:tagLst xmlns:p="http://schemas.openxmlformats.org/presentationml/2006/main">
  <p:tag name="AS_UNIQUEID" val="1440"/>
</p:tagLst>
</file>

<file path=ppt/tags/tag17.xml><?xml version="1.0" encoding="utf-8"?>
<p:tagLst xmlns:p="http://schemas.openxmlformats.org/presentationml/2006/main">
  <p:tag name="AS_UNIQUEID" val="1441"/>
</p:tagLst>
</file>

<file path=ppt/tags/tag18.xml><?xml version="1.0" encoding="utf-8"?>
<p:tagLst xmlns:p="http://schemas.openxmlformats.org/presentationml/2006/main">
  <p:tag name="AS_UNIQUEID" val="1442"/>
</p:tagLst>
</file>

<file path=ppt/tags/tag19.xml><?xml version="1.0" encoding="utf-8"?>
<p:tagLst xmlns:p="http://schemas.openxmlformats.org/presentationml/2006/main">
  <p:tag name="AS_UNIQUEID" val="1443"/>
</p:tagLst>
</file>

<file path=ppt/tags/tag20.xml><?xml version="1.0" encoding="utf-8"?>
<p:tagLst xmlns:p="http://schemas.openxmlformats.org/presentationml/2006/main">
  <p:tag name="AS_UNIQUEID" val="1444"/>
</p:tagLst>
</file>

<file path=ppt/tags/tag21.xml><?xml version="1.0" encoding="utf-8"?>
<p:tagLst xmlns:p="http://schemas.openxmlformats.org/presentationml/2006/main">
  <p:tag name="AS_UNIQUEID" val="1445"/>
</p:tagLst>
</file>

<file path=ppt/tags/tag22.xml><?xml version="1.0" encoding="utf-8"?>
<p:tagLst xmlns:p="http://schemas.openxmlformats.org/presentationml/2006/main">
  <p:tag name="AS_UNIQUEID" val="1446"/>
</p:tagLst>
</file>

<file path=ppt/tags/tag23.xml><?xml version="1.0" encoding="utf-8"?>
<p:tagLst xmlns:p="http://schemas.openxmlformats.org/presentationml/2006/main">
  <p:tag name="AS_UNIQUEID" val="1447"/>
</p:tagLst>
</file>

<file path=ppt/tags/tag24.xml><?xml version="1.0" encoding="utf-8"?>
<p:tagLst xmlns:p="http://schemas.openxmlformats.org/presentationml/2006/main">
  <p:tag name="AS_UNIQUEID" val="1448"/>
</p:tagLst>
</file>

<file path=ppt/tags/tag25.xml><?xml version="1.0" encoding="utf-8"?>
<p:tagLst xmlns:p="http://schemas.openxmlformats.org/presentationml/2006/main">
  <p:tag name="AS_UNIQUEID" val="1449"/>
</p:tagLst>
</file>

<file path=ppt/tags/tag26.xml><?xml version="1.0" encoding="utf-8"?>
<p:tagLst xmlns:p="http://schemas.openxmlformats.org/presentationml/2006/main">
  <p:tag name="AS_UNIQUEID" val="1450"/>
</p:tagLst>
</file>

<file path=ppt/tags/tag27.xml><?xml version="1.0" encoding="utf-8"?>
<p:tagLst xmlns:p="http://schemas.openxmlformats.org/presentationml/2006/main">
  <p:tag name="AS_UNIQUEID" val="1451"/>
</p:tagLst>
</file>

<file path=ppt/tags/tag28.xml><?xml version="1.0" encoding="utf-8"?>
<p:tagLst xmlns:p="http://schemas.openxmlformats.org/presentationml/2006/main">
  <p:tag name="AS_UNIQUEID" val="1452"/>
</p:tagLst>
</file>

<file path=ppt/tags/tag29.xml><?xml version="1.0" encoding="utf-8"?>
<p:tagLst xmlns:p="http://schemas.openxmlformats.org/presentationml/2006/main">
  <p:tag name="AS_UNIQUEID" val="1453"/>
</p:tagLst>
</file>

<file path=ppt/tags/tag30.xml><?xml version="1.0" encoding="utf-8"?>
<p:tagLst xmlns:p="http://schemas.openxmlformats.org/presentationml/2006/main">
  <p:tag name="AS_UNIQUEID" val="1454"/>
</p:tagLst>
</file>

<file path=ppt/tags/tag31.xml><?xml version="1.0" encoding="utf-8"?>
<p:tagLst xmlns:p="http://schemas.openxmlformats.org/presentationml/2006/main">
  <p:tag name="AS_UNIQUEID" val="1455"/>
</p:tagLst>
</file>

<file path=ppt/tags/tag32.xml><?xml version="1.0" encoding="utf-8"?>
<p:tagLst xmlns:p="http://schemas.openxmlformats.org/presentationml/2006/main">
  <p:tag name="AS_UNIQUEID" val="1456"/>
</p:tagLst>
</file>

<file path=ppt/tags/tag33.xml><?xml version="1.0" encoding="utf-8"?>
<p:tagLst xmlns:p="http://schemas.openxmlformats.org/presentationml/2006/main">
  <p:tag name="AS_UNIQUEID" val="1457"/>
</p:tagLst>
</file>

<file path=ppt/tags/tag34.xml><?xml version="1.0" encoding="utf-8"?>
<p:tagLst xmlns:p="http://schemas.openxmlformats.org/presentationml/2006/main">
  <p:tag name="AS_UNIQUEID" val="1458"/>
</p:tagLst>
</file>

<file path=ppt/tags/tag35.xml><?xml version="1.0" encoding="utf-8"?>
<p:tagLst xmlns:p="http://schemas.openxmlformats.org/presentationml/2006/main">
  <p:tag name="AS_UNIQUEID" val="1459"/>
</p:tagLst>
</file>

<file path=ppt/tags/tag36.xml><?xml version="1.0" encoding="utf-8"?>
<p:tagLst xmlns:p="http://schemas.openxmlformats.org/presentationml/2006/main">
  <p:tag name="AS_UNIQUEID" val="1460"/>
</p:tagLst>
</file>

<file path=ppt/tags/tag37.xml><?xml version="1.0" encoding="utf-8"?>
<p:tagLst xmlns:p="http://schemas.openxmlformats.org/presentationml/2006/main">
  <p:tag name="AS_UNIQUEID" val="1461"/>
</p:tagLst>
</file>

<file path=ppt/tags/tag38.xml><?xml version="1.0" encoding="utf-8"?>
<p:tagLst xmlns:p="http://schemas.openxmlformats.org/presentationml/2006/main">
  <p:tag name="AS_UNIQUEID" val="1462"/>
</p:tagLst>
</file>

<file path=ppt/tags/tag39.xml><?xml version="1.0" encoding="utf-8"?>
<p:tagLst xmlns:p="http://schemas.openxmlformats.org/presentationml/2006/main">
  <p:tag name="AS_UNIQUEID" val="1463"/>
</p:tagLst>
</file>

<file path=ppt/tags/tag40.xml><?xml version="1.0" encoding="utf-8"?>
<p:tagLst xmlns:p="http://schemas.openxmlformats.org/presentationml/2006/main">
  <p:tag name="AS_UNIQUEID" val="1464"/>
</p:tagLst>
</file>

<file path=ppt/tags/tag41.xml><?xml version="1.0" encoding="utf-8"?>
<p:tagLst xmlns:p="http://schemas.openxmlformats.org/presentationml/2006/main">
  <p:tag name="AS_UNIQUEID" val="1465"/>
</p:tagLst>
</file>

<file path=ppt/tags/tag42.xml><?xml version="1.0" encoding="utf-8"?>
<p:tagLst xmlns:p="http://schemas.openxmlformats.org/presentationml/2006/main">
  <p:tag name="AS_UNIQUEID" val="1466"/>
</p:tagLst>
</file>

<file path=ppt/tags/tag43.xml><?xml version="1.0" encoding="utf-8"?>
<p:tagLst xmlns:p="http://schemas.openxmlformats.org/presentationml/2006/main">
  <p:tag name="AS_UNIQUEID" val="1467"/>
</p:tagLst>
</file>

<file path=ppt/tags/tag44.xml><?xml version="1.0" encoding="utf-8"?>
<p:tagLst xmlns:p="http://schemas.openxmlformats.org/presentationml/2006/main">
  <p:tag name="AS_UNIQUEID" val="1468"/>
</p:tagLst>
</file>

<file path=ppt/tags/tag45.xml><?xml version="1.0" encoding="utf-8"?>
<p:tagLst xmlns:p="http://schemas.openxmlformats.org/presentationml/2006/main">
  <p:tag name="AS_UNIQUEID" val="1469"/>
</p:tagLst>
</file>

<file path=ppt/tags/tag46.xml><?xml version="1.0" encoding="utf-8"?>
<p:tagLst xmlns:p="http://schemas.openxmlformats.org/presentationml/2006/main">
  <p:tag name="AS_UNIQUEID" val="1470"/>
</p:tagLst>
</file>

<file path=ppt/tags/tag47.xml><?xml version="1.0" encoding="utf-8"?>
<p:tagLst xmlns:p="http://schemas.openxmlformats.org/presentationml/2006/main">
  <p:tag name="AS_UNIQUEID" val="1471"/>
</p:tagLst>
</file>

<file path=ppt/tags/tag48.xml><?xml version="1.0" encoding="utf-8"?>
<p:tagLst xmlns:p="http://schemas.openxmlformats.org/presentationml/2006/main">
  <p:tag name="AS_UNIQUEID" val="1472"/>
</p:tagLst>
</file>

<file path=ppt/tags/tag49.xml><?xml version="1.0" encoding="utf-8"?>
<p:tagLst xmlns:p="http://schemas.openxmlformats.org/presentationml/2006/main">
  <p:tag name="AS_UNIQUEID" val="1473"/>
</p:tagLst>
</file>

<file path=ppt/tags/tag50.xml><?xml version="1.0" encoding="utf-8"?>
<p:tagLst xmlns:p="http://schemas.openxmlformats.org/presentationml/2006/main">
  <p:tag name="AS_UNIQUEID" val="1474"/>
</p:tagLst>
</file>

<file path=ppt/tags/tag51.xml><?xml version="1.0" encoding="utf-8"?>
<p:tagLst xmlns:p="http://schemas.openxmlformats.org/presentationml/2006/main">
  <p:tag name="AS_UNIQUEID" val="1475"/>
</p:tagLst>
</file>

<file path=ppt/tags/tag52.xml><?xml version="1.0" encoding="utf-8"?>
<p:tagLst xmlns:p="http://schemas.openxmlformats.org/presentationml/2006/main">
  <p:tag name="AS_UNIQUEID" val="1476"/>
</p:tagLst>
</file>

<file path=ppt/tags/tag53.xml><?xml version="1.0" encoding="utf-8"?>
<p:tagLst xmlns:p="http://schemas.openxmlformats.org/presentationml/2006/main">
  <p:tag name="AS_UNIQUEID" val="1477"/>
</p:tagLst>
</file>

<file path=ppt/tags/tag54.xml><?xml version="1.0" encoding="utf-8"?>
<p:tagLst xmlns:p="http://schemas.openxmlformats.org/presentationml/2006/main">
  <p:tag name="AS_UNIQUEID" val="1478"/>
</p:tagLst>
</file>

<file path=ppt/tags/tag55.xml><?xml version="1.0" encoding="utf-8"?>
<p:tagLst xmlns:p="http://schemas.openxmlformats.org/presentationml/2006/main">
  <p:tag name="AS_UNIQUEID" val="1479"/>
</p:tagLst>
</file>

<file path=ppt/tags/tag56.xml><?xml version="1.0" encoding="utf-8"?>
<p:tagLst xmlns:p="http://schemas.openxmlformats.org/presentationml/2006/main">
  <p:tag name="AS_UNIQUEID" val="1480"/>
</p:tagLst>
</file>

<file path=ppt/tags/tag57.xml><?xml version="1.0" encoding="utf-8"?>
<p:tagLst xmlns:p="http://schemas.openxmlformats.org/presentationml/2006/main">
  <p:tag name="AS_UNIQUEID" val="1481"/>
</p:tagLst>
</file>

<file path=ppt/tags/tag58.xml><?xml version="1.0" encoding="utf-8"?>
<p:tagLst xmlns:p="http://schemas.openxmlformats.org/presentationml/2006/main">
  <p:tag name="AS_UNIQUEID" val="1482"/>
</p:tagLst>
</file>

<file path=ppt/tags/tag59.xml><?xml version="1.0" encoding="utf-8"?>
<p:tagLst xmlns:p="http://schemas.openxmlformats.org/presentationml/2006/main">
  <p:tag name="AS_UNIQUEID" val="1483"/>
</p:tagLst>
</file>

<file path=ppt/tags/tag60.xml><?xml version="1.0" encoding="utf-8"?>
<p:tagLst xmlns:p="http://schemas.openxmlformats.org/presentationml/2006/main">
  <p:tag name="AS_UNIQUEID" val="1484"/>
</p:tagLst>
</file>

<file path=ppt/tags/tag61.xml><?xml version="1.0" encoding="utf-8"?>
<p:tagLst xmlns:p="http://schemas.openxmlformats.org/presentationml/2006/main">
  <p:tag name="AS_UNIQUEID" val="1485"/>
</p:tagLst>
</file>

<file path=ppt/tags/tag62.xml><?xml version="1.0" encoding="utf-8"?>
<p:tagLst xmlns:p="http://schemas.openxmlformats.org/presentationml/2006/main">
  <p:tag name="AS_UNIQUEID" val="1486"/>
</p:tagLst>
</file>

<file path=ppt/tags/tag63.xml><?xml version="1.0" encoding="utf-8"?>
<p:tagLst xmlns:p="http://schemas.openxmlformats.org/presentationml/2006/main">
  <p:tag name="AS_UNIQUEID" val="1487"/>
</p:tagLst>
</file>

<file path=ppt/tags/tag64.xml><?xml version="1.0" encoding="utf-8"?>
<p:tagLst xmlns:p="http://schemas.openxmlformats.org/presentationml/2006/main">
  <p:tag name="AS_UNIQUEID" val="1488"/>
</p:tagLst>
</file>

<file path=ppt/tags/tag65.xml><?xml version="1.0" encoding="utf-8"?>
<p:tagLst xmlns:p="http://schemas.openxmlformats.org/presentationml/2006/main">
  <p:tag name="AS_UNIQUEID" val="1489"/>
</p:tagLst>
</file>

<file path=ppt/tags/tag66.xml><?xml version="1.0" encoding="utf-8"?>
<p:tagLst xmlns:p="http://schemas.openxmlformats.org/presentationml/2006/main">
  <p:tag name="AS_UNIQUEID" val="1490"/>
</p:tagLst>
</file>

<file path=ppt/tags/tag67.xml><?xml version="1.0" encoding="utf-8"?>
<p:tagLst xmlns:p="http://schemas.openxmlformats.org/presentationml/2006/main">
  <p:tag name="AS_UNIQUEID" val="1491"/>
</p:tagLst>
</file>

<file path=ppt/tags/tag68.xml><?xml version="1.0" encoding="utf-8"?>
<p:tagLst xmlns:p="http://schemas.openxmlformats.org/presentationml/2006/main">
  <p:tag name="AS_UNIQUEID" val="1492"/>
</p:tagLst>
</file>

<file path=ppt/tags/tag69.xml><?xml version="1.0" encoding="utf-8"?>
<p:tagLst xmlns:p="http://schemas.openxmlformats.org/presentationml/2006/main">
  <p:tag name="AS_UNIQUEID" val="1493"/>
</p:tagLst>
</file>

<file path=ppt/tags/tag70.xml><?xml version="1.0" encoding="utf-8"?>
<p:tagLst xmlns:p="http://schemas.openxmlformats.org/presentationml/2006/main">
  <p:tag name="AS_UNIQUEID" val="1494"/>
</p:tagLst>
</file>

<file path=ppt/tags/tag71.xml><?xml version="1.0" encoding="utf-8"?>
<p:tagLst xmlns:p="http://schemas.openxmlformats.org/presentationml/2006/main">
  <p:tag name="AS_UNIQUEID" val="1495"/>
</p:tagLst>
</file>

<file path=ppt/tags/tag72.xml><?xml version="1.0" encoding="utf-8"?>
<p:tagLst xmlns:p="http://schemas.openxmlformats.org/presentationml/2006/main">
  <p:tag name="AS_UNIQUEID" val="1496"/>
</p:tagLst>
</file>

<file path=ppt/tags/tag73.xml><?xml version="1.0" encoding="utf-8"?>
<p:tagLst xmlns:p="http://schemas.openxmlformats.org/presentationml/2006/main">
  <p:tag name="AS_UNIQUEID" val="1497"/>
</p:tagLst>
</file>

<file path=ppt/tags/tag74.xml><?xml version="1.0" encoding="utf-8"?>
<p:tagLst xmlns:p="http://schemas.openxmlformats.org/presentationml/2006/main">
  <p:tag name="AS_UNIQUEID" val="1498"/>
</p:tagLst>
</file>

<file path=ppt/tags/tag75.xml><?xml version="1.0" encoding="utf-8"?>
<p:tagLst xmlns:p="http://schemas.openxmlformats.org/presentationml/2006/main">
  <p:tag name="AS_UNIQUEID" val="1499"/>
</p:tagLst>
</file>

<file path=ppt/tags/tag76.xml><?xml version="1.0" encoding="utf-8"?>
<p:tagLst xmlns:p="http://schemas.openxmlformats.org/presentationml/2006/main">
  <p:tag name="AS_UNIQUEID" val="1397"/>
</p:tagLst>
</file>

<file path=ppt/tags/tag77.xml><?xml version="1.0" encoding="utf-8"?>
<p:tagLst xmlns:p="http://schemas.openxmlformats.org/presentationml/2006/main">
  <p:tag name="AS_UNIQUEID" val="1138"/>
</p:tagLst>
</file>

<file path=ppt/tags/tag78.xml><?xml version="1.0" encoding="utf-8"?>
<p:tagLst xmlns:p="http://schemas.openxmlformats.org/presentationml/2006/main">
  <p:tag name="AS_UNIQUEID" val="1139"/>
</p:tagLst>
</file>

<file path=ppt/tags/tag79.xml><?xml version="1.0" encoding="utf-8"?>
<p:tagLst xmlns:p="http://schemas.openxmlformats.org/presentationml/2006/main">
  <p:tag name="AS_UNIQUEID" val="1140"/>
</p:tagLst>
</file>

<file path=ppt/tags/tag80.xml><?xml version="1.0" encoding="utf-8"?>
<p:tagLst xmlns:p="http://schemas.openxmlformats.org/presentationml/2006/main">
  <p:tag name="AS_UNIQUEID" val="1141"/>
</p:tagLst>
</file>

<file path=ppt/tags/tag81.xml><?xml version="1.0" encoding="utf-8"?>
<p:tagLst xmlns:p="http://schemas.openxmlformats.org/presentationml/2006/main">
  <p:tag name="AS_UNIQUEID" val="1142"/>
</p:tagLst>
</file>

<file path=ppt/tags/tag82.xml><?xml version="1.0" encoding="utf-8"?>
<p:tagLst xmlns:p="http://schemas.openxmlformats.org/presentationml/2006/main">
  <p:tag name="AS_UNIQUEID" val="1398"/>
</p:tagLst>
</file>

<file path=ppt/tags/tag83.xml><?xml version="1.0" encoding="utf-8"?>
<p:tagLst xmlns:p="http://schemas.openxmlformats.org/presentationml/2006/main">
  <p:tag name="AS_UNIQUEID" val="1144"/>
</p:tagLst>
</file>

<file path=ppt/tags/tag84.xml><?xml version="1.0" encoding="utf-8"?>
<p:tagLst xmlns:p="http://schemas.openxmlformats.org/presentationml/2006/main">
  <p:tag name="AS_UNIQUEID" val="1145"/>
</p:tagLst>
</file>

<file path=ppt/tags/tag85.xml><?xml version="1.0" encoding="utf-8"?>
<p:tagLst xmlns:p="http://schemas.openxmlformats.org/presentationml/2006/main">
  <p:tag name="AS_UNIQUEID" val="1146"/>
</p:tagLst>
</file>

<file path=ppt/tags/tag86.xml><?xml version="1.0" encoding="utf-8"?>
<p:tagLst xmlns:p="http://schemas.openxmlformats.org/presentationml/2006/main">
  <p:tag name="AS_UNIQUEID" val="1147"/>
</p:tagLst>
</file>

<file path=ppt/tags/tag87.xml><?xml version="1.0" encoding="utf-8"?>
<p:tagLst xmlns:p="http://schemas.openxmlformats.org/presentationml/2006/main">
  <p:tag name="AS_UNIQUEID" val="1148"/>
</p:tagLst>
</file>

<file path=ppt/tags/tag88.xml><?xml version="1.0" encoding="utf-8"?>
<p:tagLst xmlns:p="http://schemas.openxmlformats.org/presentationml/2006/main">
  <p:tag name="AS_UNIQUEID" val="1399"/>
</p:tagLst>
</file>

<file path=ppt/tags/tag89.xml><?xml version="1.0" encoding="utf-8"?>
<p:tagLst xmlns:p="http://schemas.openxmlformats.org/presentationml/2006/main">
  <p:tag name="AS_UNIQUEID" val="1150"/>
</p:tagLst>
</file>

<file path=ppt/tags/tag90.xml><?xml version="1.0" encoding="utf-8"?>
<p:tagLst xmlns:p="http://schemas.openxmlformats.org/presentationml/2006/main">
  <p:tag name="AS_UNIQUEID" val="1151"/>
</p:tagLst>
</file>

<file path=ppt/tags/tag91.xml><?xml version="1.0" encoding="utf-8"?>
<p:tagLst xmlns:p="http://schemas.openxmlformats.org/presentationml/2006/main">
  <p:tag name="AS_UNIQUEID" val="1152"/>
</p:tagLst>
</file>

<file path=ppt/tags/tag92.xml><?xml version="1.0" encoding="utf-8"?>
<p:tagLst xmlns:p="http://schemas.openxmlformats.org/presentationml/2006/main">
  <p:tag name="AS_UNIQUEID" val="1153"/>
</p:tagLst>
</file>

<file path=ppt/tags/tag93.xml><?xml version="1.0" encoding="utf-8"?>
<p:tagLst xmlns:p="http://schemas.openxmlformats.org/presentationml/2006/main">
  <p:tag name="AS_UNIQUEID" val="1154"/>
</p:tagLst>
</file>

<file path=ppt/tags/tag94.xml><?xml version="1.0" encoding="utf-8"?>
<p:tagLst xmlns:p="http://schemas.openxmlformats.org/presentationml/2006/main">
  <p:tag name="AS_UNIQUEID" val="1400"/>
</p:tagLst>
</file>

<file path=ppt/tags/tag95.xml><?xml version="1.0" encoding="utf-8"?>
<p:tagLst xmlns:p="http://schemas.openxmlformats.org/presentationml/2006/main">
  <p:tag name="AS_UNIQUEID" val="1156"/>
</p:tagLst>
</file>

<file path=ppt/tags/tag96.xml><?xml version="1.0" encoding="utf-8"?>
<p:tagLst xmlns:p="http://schemas.openxmlformats.org/presentationml/2006/main">
  <p:tag name="AS_UNIQUEID" val="1157"/>
</p:tagLst>
</file>

<file path=ppt/tags/tag97.xml><?xml version="1.0" encoding="utf-8"?>
<p:tagLst xmlns:p="http://schemas.openxmlformats.org/presentationml/2006/main">
  <p:tag name="AS_UNIQUEID" val="1158"/>
</p:tagLst>
</file>

<file path=ppt/tags/tag98.xml><?xml version="1.0" encoding="utf-8"?>
<p:tagLst xmlns:p="http://schemas.openxmlformats.org/presentationml/2006/main">
  <p:tag name="AS_UNIQUEID" val="1159"/>
</p:tagLst>
</file>

<file path=ppt/tags/tag99.xml><?xml version="1.0" encoding="utf-8"?>
<p:tagLst xmlns:p="http://schemas.openxmlformats.org/presentationml/2006/main">
  <p:tag name="AS_UNIQUEID" val="1160"/>
</p:tagLst>
</file>

<file path=ppt/tags/tag100.xml><?xml version="1.0" encoding="utf-8"?>
<p:tagLst xmlns:p="http://schemas.openxmlformats.org/presentationml/2006/main">
  <p:tag name="AS_UNIQUEID" val="1161"/>
</p:tagLst>
</file>

<file path=ppt/tags/tag101.xml><?xml version="1.0" encoding="utf-8"?>
<p:tagLst xmlns:p="http://schemas.openxmlformats.org/presentationml/2006/main">
  <p:tag name="AS_UNIQUEID" val="1401"/>
</p:tagLst>
</file>

<file path=ppt/tags/tag102.xml><?xml version="1.0" encoding="utf-8"?>
<p:tagLst xmlns:p="http://schemas.openxmlformats.org/presentationml/2006/main">
  <p:tag name="AS_UNIQUEID" val="1163"/>
</p:tagLst>
</file>

<file path=ppt/tags/tag103.xml><?xml version="1.0" encoding="utf-8"?>
<p:tagLst xmlns:p="http://schemas.openxmlformats.org/presentationml/2006/main">
  <p:tag name="AS_UNIQUEID" val="1164"/>
</p:tagLst>
</file>

<file path=ppt/tags/tag104.xml><?xml version="1.0" encoding="utf-8"?>
<p:tagLst xmlns:p="http://schemas.openxmlformats.org/presentationml/2006/main">
  <p:tag name="AS_UNIQUEID" val="1165"/>
</p:tagLst>
</file>

<file path=ppt/tags/tag105.xml><?xml version="1.0" encoding="utf-8"?>
<p:tagLst xmlns:p="http://schemas.openxmlformats.org/presentationml/2006/main">
  <p:tag name="AS_UNIQUEID" val="1166"/>
</p:tagLst>
</file>

<file path=ppt/tags/tag106.xml><?xml version="1.0" encoding="utf-8"?>
<p:tagLst xmlns:p="http://schemas.openxmlformats.org/presentationml/2006/main">
  <p:tag name="AS_UNIQUEID" val="1167"/>
</p:tagLst>
</file>

<file path=ppt/tags/tag107.xml><?xml version="1.0" encoding="utf-8"?>
<p:tagLst xmlns:p="http://schemas.openxmlformats.org/presentationml/2006/main">
  <p:tag name="AS_UNIQUEID" val="1168"/>
</p:tagLst>
</file>

<file path=ppt/tags/tag108.xml><?xml version="1.0" encoding="utf-8"?>
<p:tagLst xmlns:p="http://schemas.openxmlformats.org/presentationml/2006/main">
  <p:tag name="AS_UNIQUEID" val="1169"/>
</p:tagLst>
</file>

<file path=ppt/tags/tag109.xml><?xml version="1.0" encoding="utf-8"?>
<p:tagLst xmlns:p="http://schemas.openxmlformats.org/presentationml/2006/main">
  <p:tag name="AS_UNIQUEID" val="1170"/>
</p:tagLst>
</file>

<file path=ppt/tags/tag110.xml><?xml version="1.0" encoding="utf-8"?>
<p:tagLst xmlns:p="http://schemas.openxmlformats.org/presentationml/2006/main">
  <p:tag name="AS_UNIQUEID" val="1402"/>
</p:tagLst>
</file>

<file path=ppt/tags/tag111.xml><?xml version="1.0" encoding="utf-8"?>
<p:tagLst xmlns:p="http://schemas.openxmlformats.org/presentationml/2006/main">
  <p:tag name="AS_UNIQUEID" val="1172"/>
</p:tagLst>
</file>

<file path=ppt/tags/tag112.xml><?xml version="1.0" encoding="utf-8"?>
<p:tagLst xmlns:p="http://schemas.openxmlformats.org/presentationml/2006/main">
  <p:tag name="AS_UNIQUEID" val="1173"/>
</p:tagLst>
</file>

<file path=ppt/tags/tag113.xml><?xml version="1.0" encoding="utf-8"?>
<p:tagLst xmlns:p="http://schemas.openxmlformats.org/presentationml/2006/main">
  <p:tag name="AS_UNIQUEID" val="1174"/>
</p:tagLst>
</file>

<file path=ppt/tags/tag114.xml><?xml version="1.0" encoding="utf-8"?>
<p:tagLst xmlns:p="http://schemas.openxmlformats.org/presentationml/2006/main">
  <p:tag name="AS_UNIQUEID" val="1175"/>
</p:tagLst>
</file>

<file path=ppt/tags/tag115.xml><?xml version="1.0" encoding="utf-8"?>
<p:tagLst xmlns:p="http://schemas.openxmlformats.org/presentationml/2006/main">
  <p:tag name="AS_UNIQUEID" val="1403"/>
</p:tagLst>
</file>

<file path=ppt/tags/tag116.xml><?xml version="1.0" encoding="utf-8"?>
<p:tagLst xmlns:p="http://schemas.openxmlformats.org/presentationml/2006/main">
  <p:tag name="AS_UNIQUEID" val="1177"/>
</p:tagLst>
</file>

<file path=ppt/tags/tag117.xml><?xml version="1.0" encoding="utf-8"?>
<p:tagLst xmlns:p="http://schemas.openxmlformats.org/presentationml/2006/main">
  <p:tag name="AS_UNIQUEID" val="1178"/>
</p:tagLst>
</file>

<file path=ppt/tags/tag118.xml><?xml version="1.0" encoding="utf-8"?>
<p:tagLst xmlns:p="http://schemas.openxmlformats.org/presentationml/2006/main">
  <p:tag name="AS_UNIQUEID" val="1179"/>
</p:tagLst>
</file>

<file path=ppt/tags/tag119.xml><?xml version="1.0" encoding="utf-8"?>
<p:tagLst xmlns:p="http://schemas.openxmlformats.org/presentationml/2006/main">
  <p:tag name="AS_UNIQUEID" val="1404"/>
</p:tagLst>
</file>

<file path=ppt/tags/tag120.xml><?xml version="1.0" encoding="utf-8"?>
<p:tagLst xmlns:p="http://schemas.openxmlformats.org/presentationml/2006/main">
  <p:tag name="AS_UNIQUEID" val="1181"/>
</p:tagLst>
</file>

<file path=ppt/tags/tag121.xml><?xml version="1.0" encoding="utf-8"?>
<p:tagLst xmlns:p="http://schemas.openxmlformats.org/presentationml/2006/main">
  <p:tag name="AS_UNIQUEID" val="1182"/>
</p:tagLst>
</file>

<file path=ppt/tags/tag122.xml><?xml version="1.0" encoding="utf-8"?>
<p:tagLst xmlns:p="http://schemas.openxmlformats.org/presentationml/2006/main">
  <p:tag name="AS_UNIQUEID" val="1183"/>
</p:tagLst>
</file>

<file path=ppt/tags/tag123.xml><?xml version="1.0" encoding="utf-8"?>
<p:tagLst xmlns:p="http://schemas.openxmlformats.org/presentationml/2006/main">
  <p:tag name="AS_UNIQUEID" val="1184"/>
</p:tagLst>
</file>

<file path=ppt/tags/tag124.xml><?xml version="1.0" encoding="utf-8"?>
<p:tagLst xmlns:p="http://schemas.openxmlformats.org/presentationml/2006/main">
  <p:tag name="AS_UNIQUEID" val="1185"/>
</p:tagLst>
</file>

<file path=ppt/tags/tag125.xml><?xml version="1.0" encoding="utf-8"?>
<p:tagLst xmlns:p="http://schemas.openxmlformats.org/presentationml/2006/main">
  <p:tag name="AS_UNIQUEID" val="1186"/>
</p:tagLst>
</file>

<file path=ppt/tags/tag126.xml><?xml version="1.0" encoding="utf-8"?>
<p:tagLst xmlns:p="http://schemas.openxmlformats.org/presentationml/2006/main">
  <p:tag name="AS_UNIQUEID" val="1405"/>
</p:tagLst>
</file>

<file path=ppt/tags/tag127.xml><?xml version="1.0" encoding="utf-8"?>
<p:tagLst xmlns:p="http://schemas.openxmlformats.org/presentationml/2006/main">
  <p:tag name="AS_UNIQUEID" val="1188"/>
</p:tagLst>
</file>

<file path=ppt/tags/tag128.xml><?xml version="1.0" encoding="utf-8"?>
<p:tagLst xmlns:p="http://schemas.openxmlformats.org/presentationml/2006/main">
  <p:tag name="AS_UNIQUEID" val="1189"/>
</p:tagLst>
</file>

<file path=ppt/tags/tag129.xml><?xml version="1.0" encoding="utf-8"?>
<p:tagLst xmlns:p="http://schemas.openxmlformats.org/presentationml/2006/main">
  <p:tag name="AS_UNIQUEID" val="1190"/>
</p:tagLst>
</file>

<file path=ppt/tags/tag130.xml><?xml version="1.0" encoding="utf-8"?>
<p:tagLst xmlns:p="http://schemas.openxmlformats.org/presentationml/2006/main">
  <p:tag name="AS_UNIQUEID" val="1191"/>
</p:tagLst>
</file>

<file path=ppt/tags/tag131.xml><?xml version="1.0" encoding="utf-8"?>
<p:tagLst xmlns:p="http://schemas.openxmlformats.org/presentationml/2006/main">
  <p:tag name="AS_UNIQUEID" val="1192"/>
</p:tagLst>
</file>

<file path=ppt/tags/tag132.xml><?xml version="1.0" encoding="utf-8"?>
<p:tagLst xmlns:p="http://schemas.openxmlformats.org/presentationml/2006/main">
  <p:tag name="AS_UNIQUEID" val="1193"/>
</p:tagLst>
</file>

<file path=ppt/tags/tag133.xml><?xml version="1.0" encoding="utf-8"?>
<p:tagLst xmlns:p="http://schemas.openxmlformats.org/presentationml/2006/main">
  <p:tag name="AS_UNIQUEID" val="1406"/>
</p:tagLst>
</file>

<file path=ppt/tags/tag134.xml><?xml version="1.0" encoding="utf-8"?>
<p:tagLst xmlns:p="http://schemas.openxmlformats.org/presentationml/2006/main">
  <p:tag name="AS_UNIQUEID" val="1195"/>
</p:tagLst>
</file>

<file path=ppt/tags/tag135.xml><?xml version="1.0" encoding="utf-8"?>
<p:tagLst xmlns:p="http://schemas.openxmlformats.org/presentationml/2006/main">
  <p:tag name="AS_UNIQUEID" val="1196"/>
</p:tagLst>
</file>

<file path=ppt/tags/tag136.xml><?xml version="1.0" encoding="utf-8"?>
<p:tagLst xmlns:p="http://schemas.openxmlformats.org/presentationml/2006/main">
  <p:tag name="AS_UNIQUEID" val="1197"/>
</p:tagLst>
</file>

<file path=ppt/tags/tag137.xml><?xml version="1.0" encoding="utf-8"?>
<p:tagLst xmlns:p="http://schemas.openxmlformats.org/presentationml/2006/main">
  <p:tag name="AS_UNIQUEID" val="1198"/>
</p:tagLst>
</file>

<file path=ppt/tags/tag138.xml><?xml version="1.0" encoding="utf-8"?>
<p:tagLst xmlns:p="http://schemas.openxmlformats.org/presentationml/2006/main">
  <p:tag name="AS_UNIQUEID" val="1199"/>
</p:tagLst>
</file>

<file path=ppt/tags/tag139.xml><?xml version="1.0" encoding="utf-8"?>
<p:tagLst xmlns:p="http://schemas.openxmlformats.org/presentationml/2006/main">
  <p:tag name="AS_UNIQUEID" val="1407"/>
</p:tagLst>
</file>

<file path=ppt/tags/tag140.xml><?xml version="1.0" encoding="utf-8"?>
<p:tagLst xmlns:p="http://schemas.openxmlformats.org/presentationml/2006/main">
  <p:tag name="AS_UNIQUEID" val="1201"/>
</p:tagLst>
</file>

<file path=ppt/tags/tag141.xml><?xml version="1.0" encoding="utf-8"?>
<p:tagLst xmlns:p="http://schemas.openxmlformats.org/presentationml/2006/main">
  <p:tag name="AS_UNIQUEID" val="1202"/>
</p:tagLst>
</file>

<file path=ppt/tags/tag142.xml><?xml version="1.0" encoding="utf-8"?>
<p:tagLst xmlns:p="http://schemas.openxmlformats.org/presentationml/2006/main">
  <p:tag name="AS_UNIQUEID" val="1203"/>
</p:tagLst>
</file>

<file path=ppt/tags/tag143.xml><?xml version="1.0" encoding="utf-8"?>
<p:tagLst xmlns:p="http://schemas.openxmlformats.org/presentationml/2006/main">
  <p:tag name="AS_UNIQUEID" val="1204"/>
</p:tagLst>
</file>

<file path=ppt/tags/tag144.xml><?xml version="1.0" encoding="utf-8"?>
<p:tagLst xmlns:p="http://schemas.openxmlformats.org/presentationml/2006/main">
  <p:tag name="AS_UNIQUEID" val="1205"/>
</p:tagLst>
</file>

<file path=ppt/tags/tag145.xml><?xml version="1.0" encoding="utf-8"?>
<p:tagLst xmlns:p="http://schemas.openxmlformats.org/presentationml/2006/main">
  <p:tag name="AS_UNIQUEID" val="1408"/>
</p:tagLst>
</file>

<file path=ppt/tags/tag146.xml><?xml version="1.0" encoding="utf-8"?>
<p:tagLst xmlns:p="http://schemas.openxmlformats.org/presentationml/2006/main">
  <p:tag name="AS_UNIQUEID" val="1409"/>
</p:tagLst>
</file>

<file path=ppt/tags/tag147.xml><?xml version="1.0" encoding="utf-8"?>
<p:tagLst xmlns:p="http://schemas.openxmlformats.org/presentationml/2006/main">
  <p:tag name="AS_UNIQUEID" val="1208"/>
</p:tagLst>
</file>

<file path=ppt/tags/tag148.xml><?xml version="1.0" encoding="utf-8"?>
<p:tagLst xmlns:p="http://schemas.openxmlformats.org/presentationml/2006/main">
  <p:tag name="AS_UNIQUEID" val="1209"/>
</p:tagLst>
</file>

<file path=ppt/tags/tag149.xml><?xml version="1.0" encoding="utf-8"?>
<p:tagLst xmlns:p="http://schemas.openxmlformats.org/presentationml/2006/main">
  <p:tag name="AS_UNIQUEID" val="1410"/>
</p:tagLst>
</file>

<file path=ppt/tags/tag150.xml><?xml version="1.0" encoding="utf-8"?>
<p:tagLst xmlns:p="http://schemas.openxmlformats.org/presentationml/2006/main">
  <p:tag name="AS_UNIQUEID" val="1411"/>
</p:tagLst>
</file>

<file path=ppt/tags/tag151.xml><?xml version="1.0" encoding="utf-8"?>
<p:tagLst xmlns:p="http://schemas.openxmlformats.org/presentationml/2006/main">
  <p:tag name="AS_UNIQUEID" val="1212"/>
</p:tagLst>
</file>

<file path=ppt/tags/tag152.xml><?xml version="1.0" encoding="utf-8"?>
<p:tagLst xmlns:p="http://schemas.openxmlformats.org/presentationml/2006/main">
  <p:tag name="AS_UNIQUEID" val="1213"/>
</p:tagLst>
</file>

<file path=ppt/tags/tag153.xml><?xml version="1.0" encoding="utf-8"?>
<p:tagLst xmlns:p="http://schemas.openxmlformats.org/presentationml/2006/main">
  <p:tag name="AS_UNIQUEID" val="1214"/>
</p:tagLst>
</file>

<file path=ppt/tags/tag154.xml><?xml version="1.0" encoding="utf-8"?>
<p:tagLst xmlns:p="http://schemas.openxmlformats.org/presentationml/2006/main">
  <p:tag name="AS_UNIQUEID" val="1215"/>
</p:tagLst>
</file>

<file path=ppt/tags/tag155.xml><?xml version="1.0" encoding="utf-8"?>
<p:tagLst xmlns:p="http://schemas.openxmlformats.org/presentationml/2006/main">
  <p:tag name="AS_UNIQUEID" val="1216"/>
</p:tagLst>
</file>

<file path=ppt/tags/tag156.xml><?xml version="1.0" encoding="utf-8"?>
<p:tagLst xmlns:p="http://schemas.openxmlformats.org/presentationml/2006/main">
  <p:tag name="AS_UNIQUEID" val="1414"/>
</p:tagLst>
</file>

<file path=ppt/tags/tag157.xml><?xml version="1.0" encoding="utf-8"?>
<p:tagLst xmlns:p="http://schemas.openxmlformats.org/presentationml/2006/main">
  <p:tag name="AS_UNIQUEID" val="1219"/>
</p:tagLst>
</file>

<file path=ppt/tags/tag158.xml><?xml version="1.0" encoding="utf-8"?>
<p:tagLst xmlns:p="http://schemas.openxmlformats.org/presentationml/2006/main">
  <p:tag name="AS_UNIQUEID" val="1220"/>
</p:tagLst>
</file>

<file path=ppt/tags/tag159.xml><?xml version="1.0" encoding="utf-8"?>
<p:tagLst xmlns:p="http://schemas.openxmlformats.org/presentationml/2006/main">
  <p:tag name="AS_UNIQUEID" val="1221"/>
</p:tagLst>
</file>

<file path=ppt/tags/tag160.xml><?xml version="1.0" encoding="utf-8"?>
<p:tagLst xmlns:p="http://schemas.openxmlformats.org/presentationml/2006/main">
  <p:tag name="AS_UNIQUEID" val="1222"/>
</p:tagLst>
</file>

<file path=ppt/tags/tag161.xml><?xml version="1.0" encoding="utf-8"?>
<p:tagLst xmlns:p="http://schemas.openxmlformats.org/presentationml/2006/main">
  <p:tag name="AS_UNIQUEID" val="1223"/>
</p:tagLst>
</file>

<file path=ppt/tags/tag162.xml><?xml version="1.0" encoding="utf-8"?>
<p:tagLst xmlns:p="http://schemas.openxmlformats.org/presentationml/2006/main">
  <p:tag name="AS_UNIQUEID" val="1224"/>
</p:tagLst>
</file>

<file path=ppt/tags/tag163.xml><?xml version="1.0" encoding="utf-8"?>
<p:tagLst xmlns:p="http://schemas.openxmlformats.org/presentationml/2006/main">
  <p:tag name="AS_UNIQUEID" val="1412"/>
</p:tagLst>
</file>

<file path=ppt/tags/tag164.xml><?xml version="1.0" encoding="utf-8"?>
<p:tagLst xmlns:p="http://schemas.openxmlformats.org/presentationml/2006/main">
  <p:tag name="AS_UNIQUEID" val="1226"/>
</p:tagLst>
</file>

<file path=ppt/tags/tag165.xml><?xml version="1.0" encoding="utf-8"?>
<p:tagLst xmlns:p="http://schemas.openxmlformats.org/presentationml/2006/main">
  <p:tag name="AS_UNIQUEID" val="1227"/>
</p:tagLst>
</file>

<file path=ppt/tags/tag166.xml><?xml version="1.0" encoding="utf-8"?>
<p:tagLst xmlns:p="http://schemas.openxmlformats.org/presentationml/2006/main">
  <p:tag name="AS_UNIQUEID" val="1413"/>
</p:tagLst>
</file>

<file path=ppt/tags/tag167.xml><?xml version="1.0" encoding="utf-8"?>
<p:tagLst xmlns:p="http://schemas.openxmlformats.org/presentationml/2006/main">
  <p:tag name="AS_UNIQUEID" val="1229"/>
</p:tagLst>
</file>

<file path=ppt/tags/tag168.xml><?xml version="1.0" encoding="utf-8"?>
<p:tagLst xmlns:p="http://schemas.openxmlformats.org/presentationml/2006/main">
  <p:tag name="AS_UNIQUEID" val="1230"/>
</p:tagLst>
</file>

<file path=ppt/tags/tag169.xml><?xml version="1.0" encoding="utf-8"?>
<p:tagLst xmlns:p="http://schemas.openxmlformats.org/presentationml/2006/main">
  <p:tag name="AS_UNIQUEID" val="1231"/>
</p:tagLst>
</file>

<file path=ppt/tags/tag170.xml><?xml version="1.0" encoding="utf-8"?>
<p:tagLst xmlns:p="http://schemas.openxmlformats.org/presentationml/2006/main">
  <p:tag name="AS_UNIQUEID" val="1415"/>
</p:tagLst>
</file>

<file path=ppt/tags/tag171.xml><?xml version="1.0" encoding="utf-8"?>
<p:tagLst xmlns:p="http://schemas.openxmlformats.org/presentationml/2006/main">
  <p:tag name="AS_UNIQUEID" val="1233"/>
</p:tagLst>
</file>

<file path=ppt/tags/tag172.xml><?xml version="1.0" encoding="utf-8"?>
<p:tagLst xmlns:p="http://schemas.openxmlformats.org/presentationml/2006/main">
  <p:tag name="AS_UNIQUEID" val="1136"/>
</p:tagLst>
</file>

<file path=ppt/tags/tag173.xml><?xml version="1.0" encoding="utf-8"?>
<p:tagLst xmlns:p="http://schemas.openxmlformats.org/presentationml/2006/main">
  <p:tag name="AS_UNIQUEID" val="1234"/>
</p:tagLst>
</file>

<file path=ppt/tags/tag174.xml><?xml version="1.0" encoding="utf-8"?>
<p:tagLst xmlns:p="http://schemas.openxmlformats.org/presentationml/2006/main">
  <p:tag name="AS_UNIQUEID" val="1416"/>
</p:tagLst>
</file>

<file path=ppt/tags/tag175.xml><?xml version="1.0" encoding="utf-8"?>
<p:tagLst xmlns:p="http://schemas.openxmlformats.org/presentationml/2006/main">
  <p:tag name="AS_UNIQUEID" val="1236"/>
</p:tagLst>
</file>

<file path=ppt/tags/tag176.xml><?xml version="1.0" encoding="utf-8"?>
<p:tagLst xmlns:p="http://schemas.openxmlformats.org/presentationml/2006/main">
  <p:tag name="AS_UNIQUEID" val="1237"/>
</p:tagLst>
</file>

<file path=ppt/tags/tag177.xml><?xml version="1.0" encoding="utf-8"?>
<p:tagLst xmlns:p="http://schemas.openxmlformats.org/presentationml/2006/main">
  <p:tag name="AS_UNIQUEID" val="1238"/>
</p:tagLst>
</file>

<file path=ppt/tags/tag178.xml><?xml version="1.0" encoding="utf-8"?>
<p:tagLst xmlns:p="http://schemas.openxmlformats.org/presentationml/2006/main">
  <p:tag name="AS_UNIQUEID" val="1239"/>
</p:tagLst>
</file>

<file path=ppt/tags/tag179.xml><?xml version="1.0" encoding="utf-8"?>
<p:tagLst xmlns:p="http://schemas.openxmlformats.org/presentationml/2006/main">
  <p:tag name="AS_UNIQUEID" val="1396"/>
</p:tagLst>
</file>

<file path=ppt/tags/tag180.xml><?xml version="1.0" encoding="utf-8"?>
<p:tagLst xmlns:p="http://schemas.openxmlformats.org/presentationml/2006/main">
  <p:tag name="AS_UNIQUEID" val="1417"/>
</p:tagLst>
</file>

<file path=ppt/tags/tag181.xml><?xml version="1.0" encoding="utf-8"?>
<p:tagLst xmlns:p="http://schemas.openxmlformats.org/presentationml/2006/main">
  <p:tag name="AS_UNIQUEID" val="1241"/>
</p:tagLst>
</file>

<file path=ppt/tags/tag182.xml><?xml version="1.0" encoding="utf-8"?>
<p:tagLst xmlns:p="http://schemas.openxmlformats.org/presentationml/2006/main">
  <p:tag name="AS_UNIQUEID" val="1242"/>
</p:tagLst>
</file>

<file path=ppt/tags/tag183.xml><?xml version="1.0" encoding="utf-8"?>
<p:tagLst xmlns:p="http://schemas.openxmlformats.org/presentationml/2006/main">
  <p:tag name="AS_UNIQUEID" val="1243"/>
</p:tagLst>
</file>

<file path=ppt/tags/tag184.xml><?xml version="1.0" encoding="utf-8"?>
<p:tagLst xmlns:p="http://schemas.openxmlformats.org/presentationml/2006/main">
  <p:tag name="AS_UNIQUEID" val="1418"/>
</p:tagLst>
</file>

<file path=ppt/tags/tag185.xml><?xml version="1.0" encoding="utf-8"?>
<p:tagLst xmlns:p="http://schemas.openxmlformats.org/presentationml/2006/main">
  <p:tag name="AS_UNIQUEID" val="1245"/>
</p:tagLst>
</file>

<file path=ppt/tags/tag186.xml><?xml version="1.0" encoding="utf-8"?>
<p:tagLst xmlns:p="http://schemas.openxmlformats.org/presentationml/2006/main">
  <p:tag name="AS_UNIQUEID" val="1246"/>
</p:tagLst>
</file>

<file path=ppt/tags/tag187.xml><?xml version="1.0" encoding="utf-8"?>
<p:tagLst xmlns:p="http://schemas.openxmlformats.org/presentationml/2006/main">
  <p:tag name="AS_UNIQUEID" val="1247"/>
</p:tagLst>
</file>

<file path=ppt/tags/tag188.xml><?xml version="1.0" encoding="utf-8"?>
<p:tagLst xmlns:p="http://schemas.openxmlformats.org/presentationml/2006/main">
  <p:tag name="AS_UNIQUEID" val="1248"/>
</p:tagLst>
</file>

<file path=ppt/tags/tag189.xml><?xml version="1.0" encoding="utf-8"?>
<p:tagLst xmlns:p="http://schemas.openxmlformats.org/presentationml/2006/main">
  <p:tag name="AS_UNIQUEID" val="1249"/>
  <p:tag name="KSO_WM_BEAUTIFY_FLAG" val=""/>
</p:tagLst>
</file>

<file path=ppt/tags/tag190.xml><?xml version="1.0" encoding="utf-8"?>
<p:tagLst xmlns:p="http://schemas.openxmlformats.org/presentationml/2006/main">
  <p:tag name="AS_UNIQUEID" val="1250"/>
  <p:tag name="KSO_WM_BEAUTIFY_FLAG" val=""/>
</p:tagLst>
</file>

<file path=ppt/tags/tag191.xml><?xml version="1.0" encoding="utf-8"?>
<p:tagLst xmlns:p="http://schemas.openxmlformats.org/presentationml/2006/main">
  <p:tag name="AS_UNIQUEID" val="1251"/>
  <p:tag name="KSO_WM_BEAUTIFY_FLAG" val=""/>
</p:tagLst>
</file>

<file path=ppt/tags/tag192.xml><?xml version="1.0" encoding="utf-8"?>
<p:tagLst xmlns:p="http://schemas.openxmlformats.org/presentationml/2006/main">
  <p:tag name="AS_UNIQUEID" val="1252"/>
  <p:tag name="KSO_WM_BEAUTIFY_FLAG" val=""/>
</p:tagLst>
</file>

<file path=ppt/tags/tag193.xml><?xml version="1.0" encoding="utf-8"?>
<p:tagLst xmlns:p="http://schemas.openxmlformats.org/presentationml/2006/main">
  <p:tag name="AS_UNIQUEID" val="1253"/>
  <p:tag name="KSO_WM_BEAUTIFY_FLAG" val=""/>
</p:tagLst>
</file>

<file path=ppt/tags/tag194.xml><?xml version="1.0" encoding="utf-8"?>
<p:tagLst xmlns:p="http://schemas.openxmlformats.org/presentationml/2006/main">
  <p:tag name="AS_UNIQUEID" val="1419"/>
</p:tagLst>
</file>

<file path=ppt/tags/tag195.xml><?xml version="1.0" encoding="utf-8"?>
<p:tagLst xmlns:p="http://schemas.openxmlformats.org/presentationml/2006/main">
  <p:tag name="AS_UNIQUEID" val="1255"/>
</p:tagLst>
</file>

<file path=ppt/tags/tag196.xml><?xml version="1.0" encoding="utf-8"?>
<p:tagLst xmlns:p="http://schemas.openxmlformats.org/presentationml/2006/main">
  <p:tag name="AS_UNIQUEID" val="1256"/>
</p:tagLst>
</file>

<file path=ppt/tags/tag197.xml><?xml version="1.0" encoding="utf-8"?>
<p:tagLst xmlns:p="http://schemas.openxmlformats.org/presentationml/2006/main">
  <p:tag name="AS_UNIQUEID" val="1257"/>
</p:tagLst>
</file>

<file path=ppt/tags/tag198.xml><?xml version="1.0" encoding="utf-8"?>
<p:tagLst xmlns:p="http://schemas.openxmlformats.org/presentationml/2006/main">
  <p:tag name="AS_UNIQUEID" val="1258"/>
</p:tagLst>
</file>

<file path=ppt/tags/tag199.xml><?xml version="1.0" encoding="utf-8"?>
<p:tagLst xmlns:p="http://schemas.openxmlformats.org/presentationml/2006/main">
  <p:tag name="AS_UNIQUEID" val="1259"/>
</p:tagLst>
</file>

<file path=ppt/tags/tag200.xml><?xml version="1.0" encoding="utf-8"?>
<p:tagLst xmlns:p="http://schemas.openxmlformats.org/presentationml/2006/main">
  <p:tag name="AS_UNIQUEID" val="1260"/>
</p:tagLst>
</file>

<file path=ppt/tags/tag201.xml><?xml version="1.0" encoding="utf-8"?>
<p:tagLst xmlns:p="http://schemas.openxmlformats.org/presentationml/2006/main">
  <p:tag name="AS_UNIQUEID" val="1261"/>
</p:tagLst>
</file>

<file path=ppt/tags/tag202.xml><?xml version="1.0" encoding="utf-8"?>
<p:tagLst xmlns:p="http://schemas.openxmlformats.org/presentationml/2006/main">
  <p:tag name="AS_UNIQUEID" val="1262"/>
</p:tagLst>
</file>

<file path=ppt/tags/tag203.xml><?xml version="1.0" encoding="utf-8"?>
<p:tagLst xmlns:p="http://schemas.openxmlformats.org/presentationml/2006/main">
  <p:tag name="AS_UNIQUEID" val="1263"/>
</p:tagLst>
</file>

<file path=ppt/tags/tag204.xml><?xml version="1.0" encoding="utf-8"?>
<p:tagLst xmlns:p="http://schemas.openxmlformats.org/presentationml/2006/main">
  <p:tag name="AS_UNIQUEID" val="1264"/>
</p:tagLst>
</file>

<file path=ppt/tags/tag205.xml><?xml version="1.0" encoding="utf-8"?>
<p:tagLst xmlns:p="http://schemas.openxmlformats.org/presentationml/2006/main">
  <p:tag name="AS_UNIQUEID" val="1265"/>
  <p:tag name="KSO_WM_BEAUTIFY_FLAG" val=""/>
</p:tagLst>
</file>

<file path=ppt/tags/tag206.xml><?xml version="1.0" encoding="utf-8"?>
<p:tagLst xmlns:p="http://schemas.openxmlformats.org/presentationml/2006/main">
  <p:tag name="AS_UNIQUEID" val="1266"/>
  <p:tag name="KSO_WM_BEAUTIFY_FLAG" val=""/>
</p:tagLst>
</file>

<file path=ppt/tags/tag207.xml><?xml version="1.0" encoding="utf-8"?>
<p:tagLst xmlns:p="http://schemas.openxmlformats.org/presentationml/2006/main">
  <p:tag name="AS_UNIQUEID" val="1420"/>
</p:tagLst>
</file>

<file path=ppt/tags/tag208.xml><?xml version="1.0" encoding="utf-8"?>
<p:tagLst xmlns:p="http://schemas.openxmlformats.org/presentationml/2006/main">
  <p:tag name="AS_UNIQUEID" val="1268"/>
</p:tagLst>
</file>

<file path=ppt/tags/tag209.xml><?xml version="1.0" encoding="utf-8"?>
<p:tagLst xmlns:p="http://schemas.openxmlformats.org/presentationml/2006/main">
  <p:tag name="AS_UNIQUEID" val="1269"/>
</p:tagLst>
</file>

<file path=ppt/tags/tag210.xml><?xml version="1.0" encoding="utf-8"?>
<p:tagLst xmlns:p="http://schemas.openxmlformats.org/presentationml/2006/main">
  <p:tag name="AS_UNIQUEID" val="1270"/>
</p:tagLst>
</file>

<file path=ppt/tags/tag211.xml><?xml version="1.0" encoding="utf-8"?>
<p:tagLst xmlns:p="http://schemas.openxmlformats.org/presentationml/2006/main">
  <p:tag name="AS_UNIQUEID" val="1421"/>
</p:tagLst>
</file>

<file path=ppt/tags/tag212.xml><?xml version="1.0" encoding="utf-8"?>
<p:tagLst xmlns:p="http://schemas.openxmlformats.org/presentationml/2006/main">
  <p:tag name="AS_UNIQUEID" val="1272"/>
</p:tagLst>
</file>

<file path=ppt/tags/tag213.xml><?xml version="1.0" encoding="utf-8"?>
<p:tagLst xmlns:p="http://schemas.openxmlformats.org/presentationml/2006/main">
  <p:tag name="AS_UNIQUEID" val="1273"/>
</p:tagLst>
</file>

<file path=ppt/tags/tag214.xml><?xml version="1.0" encoding="utf-8"?>
<p:tagLst xmlns:p="http://schemas.openxmlformats.org/presentationml/2006/main">
  <p:tag name="AS_UNIQUEID" val="1274"/>
</p:tagLst>
</file>

<file path=ppt/tags/tag215.xml><?xml version="1.0" encoding="utf-8"?>
<p:tagLst xmlns:p="http://schemas.openxmlformats.org/presentationml/2006/main">
  <p:tag name="AS_UNIQUEID" val="1422"/>
</p:tagLst>
</file>

<file path=ppt/tags/tag216.xml><?xml version="1.0" encoding="utf-8"?>
<p:tagLst xmlns:p="http://schemas.openxmlformats.org/presentationml/2006/main">
  <p:tag name="AS_UNIQUEID" val="1276"/>
</p:tagLst>
</file>

<file path=ppt/tags/tag217.xml><?xml version="1.0" encoding="utf-8"?>
<p:tagLst xmlns:p="http://schemas.openxmlformats.org/presentationml/2006/main">
  <p:tag name="AS_UNIQUEID" val="1277"/>
</p:tagLst>
</file>

<file path=ppt/tags/tag218.xml><?xml version="1.0" encoding="utf-8"?>
<p:tagLst xmlns:p="http://schemas.openxmlformats.org/presentationml/2006/main">
  <p:tag name="AS_UNIQUEID" val="1278"/>
</p:tagLst>
</file>

<file path=ppt/tags/tag219.xml><?xml version="1.0" encoding="utf-8"?>
<p:tagLst xmlns:p="http://schemas.openxmlformats.org/presentationml/2006/main">
  <p:tag name="AS_UNIQUEID" val="1279"/>
</p:tagLst>
</file>

<file path=ppt/tags/tag220.xml><?xml version="1.0" encoding="utf-8"?>
<p:tagLst xmlns:p="http://schemas.openxmlformats.org/presentationml/2006/main">
  <p:tag name="AS_UNIQUEID" val="1280"/>
</p:tagLst>
</file>

<file path=ppt/tags/tag221.xml><?xml version="1.0" encoding="utf-8"?>
<p:tagLst xmlns:p="http://schemas.openxmlformats.org/presentationml/2006/main">
  <p:tag name="AS_UNIQUEID" val="1281"/>
</p:tagLst>
</file>

<file path=ppt/tags/tag222.xml><?xml version="1.0" encoding="utf-8"?>
<p:tagLst xmlns:p="http://schemas.openxmlformats.org/presentationml/2006/main">
  <p:tag name="AS_UNIQUEID" val="1282"/>
</p:tagLst>
</file>

<file path=ppt/tags/tag223.xml><?xml version="1.0" encoding="utf-8"?>
<p:tagLst xmlns:p="http://schemas.openxmlformats.org/presentationml/2006/main">
  <p:tag name="AS_UNIQUEID" val="1283"/>
</p:tagLst>
</file>

<file path=ppt/tags/tag224.xml><?xml version="1.0" encoding="utf-8"?>
<p:tagLst xmlns:p="http://schemas.openxmlformats.org/presentationml/2006/main">
  <p:tag name="AS_UNIQUEID" val="1284"/>
</p:tagLst>
</file>

<file path=ppt/tags/tag225.xml><?xml version="1.0" encoding="utf-8"?>
<p:tagLst xmlns:p="http://schemas.openxmlformats.org/presentationml/2006/main">
  <p:tag name="AS_UNIQUEID" val="1285"/>
</p:tagLst>
</file>

<file path=ppt/tags/tag226.xml><?xml version="1.0" encoding="utf-8"?>
<p:tagLst xmlns:p="http://schemas.openxmlformats.org/presentationml/2006/main">
  <p:tag name="AS_UNIQUEID" val="1423"/>
</p:tagLst>
</file>

<file path=ppt/tags/tag227.xml><?xml version="1.0" encoding="utf-8"?>
<p:tagLst xmlns:p="http://schemas.openxmlformats.org/presentationml/2006/main">
  <p:tag name="AS_UNIQUEID" val="1287"/>
</p:tagLst>
</file>

<file path=ppt/tags/tag228.xml><?xml version="1.0" encoding="utf-8"?>
<p:tagLst xmlns:p="http://schemas.openxmlformats.org/presentationml/2006/main">
  <p:tag name="AS_UNIQUEID" val="1288"/>
</p:tagLst>
</file>

<file path=ppt/tags/tag229.xml><?xml version="1.0" encoding="utf-8"?>
<p:tagLst xmlns:p="http://schemas.openxmlformats.org/presentationml/2006/main">
  <p:tag name="AS_UNIQUEID" val="1289"/>
</p:tagLst>
</file>

<file path=ppt/tags/tag230.xml><?xml version="1.0" encoding="utf-8"?>
<p:tagLst xmlns:p="http://schemas.openxmlformats.org/presentationml/2006/main">
  <p:tag name="AS_UNIQUEID" val="1424"/>
</p:tagLst>
</file>

<file path=ppt/tags/tag231.xml><?xml version="1.0" encoding="utf-8"?>
<p:tagLst xmlns:p="http://schemas.openxmlformats.org/presentationml/2006/main">
  <p:tag name="AS_UNIQUEID" val="1291"/>
</p:tagLst>
</file>

<file path=ppt/tags/tag232.xml><?xml version="1.0" encoding="utf-8"?>
<p:tagLst xmlns:p="http://schemas.openxmlformats.org/presentationml/2006/main">
  <p:tag name="AS_UNIQUEID" val="1292"/>
</p:tagLst>
</file>

<file path=ppt/tags/tag233.xml><?xml version="1.0" encoding="utf-8"?>
<p:tagLst xmlns:p="http://schemas.openxmlformats.org/presentationml/2006/main">
  <p:tag name="AS_UNIQUEID" val="1293"/>
</p:tagLst>
</file>

<file path=ppt/tags/tag234.xml><?xml version="1.0" encoding="utf-8"?>
<p:tagLst xmlns:p="http://schemas.openxmlformats.org/presentationml/2006/main">
  <p:tag name="AS_UNIQUEID" val="1500"/>
</p:tagLst>
</file>

<file path=ppt/tags/tag235.xml><?xml version="1.0" encoding="utf-8"?>
<p:tagLst xmlns:p="http://schemas.openxmlformats.org/presentationml/2006/main">
  <p:tag name="AS_UNIQUEID" val="1501"/>
</p:tagLst>
</file>

<file path=ppt/tags/tag23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3">
      <vt:lpstr>Arial</vt:lpstr>
      <vt:lpstr>Calibri</vt:lpstr>
      <vt:lpstr>微软雅黑</vt:lpstr>
      <vt:lpstr>阿里巴巴普惠体-R</vt:lpstr>
      <vt:lpstr>Times New Roman</vt:lpstr>
      <vt:lpstr>Arial Rounded MT Bold</vt:lpstr>
      <vt:lpstr>Calibri Light</vt:lpstr>
      <vt:lpstr>EU-DY</vt:lpstr>
      <vt:lpstr>宋体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2024-09-02T06:47:07.102</cp:lastPrinted>
  <dcterms:created xsi:type="dcterms:W3CDTF">2024-09-01T22:47:07Z</dcterms:created>
  <dcterms:modified xsi:type="dcterms:W3CDTF">2024-09-01T22:47:09Z</dcterms:modified>
</cp:coreProperties>
</file>