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B917-58D8-48B8-AB54-41B87A484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6FC7B-D5CE-49CC-90DC-C4237189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CF8F7-0D91-4B07-B590-1102B79F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CF78D-A0AF-476E-B5E5-E5683BDC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AD8C1-E3D6-4A70-ADFB-E71E08EA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7C66F-B722-4C15-B10A-FA1818C2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C27BC-877F-4576-BFE7-145AB68F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89064-E29C-42E5-9DA8-87B8A82B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A3662-E272-481E-8EA7-E3844AAD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E1829-3ED4-42E5-BE7C-2646AED8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0710C-4E2E-4068-BB91-C1920E02D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14201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急性心衰治疗的PPT大纲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急性心衰的治疗原则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急性心衰的特殊治疗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急性心衰的预防和康复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急性心衰治疗的未来展望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急性心衰是指在短时间内由于心脏功能异常导致心输出量急剧下降，引起全身组织器官灌注不足和急性淤血综合征的临床表现。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急性左心衰竭、急性右心衰竭和全心衰竭。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高血压、冠心病、瓣膜病、心肌病等心血管疾病是急性心衰的主要病因。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急性心衰时，心脏收缩和舒张功能严重受损，导致心输出量急剧下降，引起全身组织器官灌注不足和淤血。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呼吸困难、端坐呼吸、咳粉红色泡沫痰等，严重时可出现低血压、休克等表现。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根据患者病史、临床表现和相关检查（如心电图、超声心动图等）进行诊断。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急性心衰的治疗原则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让患者保持安静，采取半卧位或端坐位，双腿下垂，以减少静脉回流，减轻心脏负担。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给予高流量吸氧，以改善缺氧状况。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使用吗啡或哌替啶等镇静剂，缓解患者焦虑和呼吸困难。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使用利尿剂，如呋塞米，以排出体内多余水分，减轻心脏负担。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使用洋地黄类药物，如地高辛，增强心肌收缩力。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使用硝酸酯类药物或硝普钠等，扩张血管，降低心脏后负荷。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使用利尿剂，如呋塞米，以排出体内多余水分。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使用抗凝剂，如肝素，预防血栓形成。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强心药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血管扩张剂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抗凝剂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对于轻中度急性心衰患者，可以考虑使用无创机械通气，如BiPAP呼吸机。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对于重度急性心衰患者，可能需要使用有创机械通气，如气管插管和呼吸机。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有创机械通气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急性心衰的特殊治疗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https://d.book118.com/055314201024011041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2024-09-01T14:15:27.946</cp:lastPrinted>
  <dcterms:created xsi:type="dcterms:W3CDTF">2024-09-01T06:15:27Z</dcterms:created>
  <dcterms:modified xsi:type="dcterms:W3CDTF">2024-09-01T06:15:29Z</dcterms:modified>
</cp:coreProperties>
</file>