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6C86D-84EE-4821-AAEA-B3CF9BA77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FFCD0-4C2D-4A1A-B509-048D747EA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88ED7-23EA-4438-8F0E-4A64F112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F5FE9-2A78-4F2D-BEED-98CE50129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C08E4-7055-499B-A13D-5A29F3EB2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FD5E9E-70E7-4DA1-99FD-97EA58678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2F7DF4-6A3C-42EE-93AF-BB54871C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05BB4-D367-4EF7-AD42-7B68E3AB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BDC66-72D9-4325-857D-C61914F55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5C640-BE23-40AE-989C-BE9BA690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6C04C-9AA8-496F-AC8D-1A2A12E8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3201412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科技成果鉴定评审专家培训指导原则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科技成果创新性评估方法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科技成果实用性价值判断技巧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科技成果转化前景预测方法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科技伦理道德在鉴定评审中体现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科技成果鉴定评审现状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科技成果评价体系不完善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现有的科技成果评价体系较为单一，过于注重学术成果和经济效益，忽视了成果的创新性、实用性和社会价值等方面的评价。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鉴定评审程序不规范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当前科技成果鉴定评审过程中，存在程序不规范、标准不明确等问题，导致评审结果的科学性和公正性受到质疑。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专家队伍素质参差不齐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专家队伍在学科领域、评审经验等方面存在差异，部分专家缺乏必要的专业素养和评审能力，影响了鉴定评审的质量。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培养创新意识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提高专业素养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增强评审能力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专家队伍素质提升需求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专家需要具备创新意识和敏锐的洞察力，能够发现和挖掘科技成果的潜在价值和创新点。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专家需要具备扎实的学科基础和广泛的知识面，能够准确把握科技领域的前沿动态和发展趋势。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专家需要掌握科技成果鉴定评审的标准、程序和方法，具备独立、客观、公正地进行评审的能力。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规范鉴定评审程序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提升专家队伍素质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完善科技成果评价体系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通过培训，引导专家树立全面、科学的评价观念，推动科技成果评价体系的完善和发展。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通过培训，增强专家对科技成果转化重要性的认识，提高科技成果的转化率和应用效益。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通过培训，使专家熟悉和掌握科技成果鉴定评审的规范程序和标准，提高评审过程的科学性和公正性。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通过系统性的培训，提高专家的专业素养、评审能力和创新意识，打造一支高素质的专家队伍。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指在科学研究、技术开发、应用推广等过程中产生的具有实用价值的新技术、新工艺、新产品、新材料等。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按照研究领域、技术领域、应用领域等不同维度进行分类，如自然科学成果、社会科学成果、技术发明成果等。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鉴定评审原则与方法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坚持科学性、公正性、客观性和实用性原则，确保鉴定评审结果真实可靠。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采用定量与定性相结合的方法，包括专家评审、指标评价、对比分析等，对科技成果进行全面综合评价。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《中华人民共和国科学技术进步法》、《中华人民共和国促进科技成果转化法》等相关法律法规。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政策文件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国家和地方政府发布的关于科技成果鉴定评审、科技成果转化等方面的政策文件。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相关法律法规与政策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科技成果创新性评估方法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选择能够反映科技成果创新性的关键指标，如技术新颖性、创造性、实用性等。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指标权重分配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根据各项指标在创新性评估中的重要性，合理分配权重，确保评估结果的客观性和准确性。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针对各项指标，制定相应的评估标准，明确不同等级创新性的具体表现和要求。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创新性评估指标体系构建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跨领域创新性评估挑战与应对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分析跨领域科技成果创新性评估面临的挑战，提出相应的应对策略和措施。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不同领域科技成果特点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分析不同领域科技成果的特点和创新性表现形式，如基础研究、应用研究、技术开发等。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创新性评估案例解析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针对不同领域的科技成果，选择典型案例进行深入解析，探讨其创新性的具体表现和评估方法。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不同领域创新性评估案例分析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提高创新性评估能力途径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加强科技前沿动态跟踪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关注科技前沿动态，了解最新技术发展趋势和研究成果，提高对新技术的敏感度和认知水平。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提升专业素养和综合能力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加强专业知识学习，提高专业素养；同时培养跨学科、跨领域的综合能力，以适应不同领域科技成果创新性评估的需要。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加强实践经验和案例积累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积极参与科技成果鉴定评审实践活动，积累丰富的实践经验和案例素材，不断提高创新性评估的准确性和效率。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推动评估方法和标准不断完善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关注评估方法和标准的发展动态，积极参与相关研究和探讨，推动创新性评估方法和标准的不断完善和优化。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科技成果实用性价值判断技巧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https://d.book118.com/055320141244011103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2024-09-13T05:30:01.618</cp:lastPrinted>
  <dcterms:created xsi:type="dcterms:W3CDTF">2024-09-12T21:30:01Z</dcterms:created>
  <dcterms:modified xsi:type="dcterms:W3CDTF">2024-09-12T21:30:03Z</dcterms:modified>
</cp:coreProperties>
</file>