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0B648-51C1-4CA2-A91E-F01CE3826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B5053-5BA9-4231-B529-F8DE9AC7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479CA-0AAA-41BA-91A0-66C5E80D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2AC39-4E2A-4DEE-95F4-711DF2713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5048C-7BE6-47EA-ACB0-EB3F22ADA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30DC8-B231-4488-BC2E-AB9AF8C05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98980-ABED-4A7E-ABBC-8E12CB470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FDE42-7A60-4F2F-B0B4-79F11FEC4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51827-B389-4DD9-8C68-BBC6BB536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0F982-C952-4B60-8C96-941057D44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3B3C4-5C96-4BB7-B1AA-CD9F2D3B4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22014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商务庆典策划的准备工作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商务庆典策划的实施工作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商务庆典策划的成功案例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404" r="35404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商务庆典是指在商业活动中，为了庆祝重要时刻或纪念特定事件而举办的正式活动。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商务庆典旨在加强品牌形象、展示企业实力、促进业务交流、加强团队凝聚力等。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商务庆典的定义与目的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商务庆典包括开业庆典、周年庆典、产品发布庆典、节日庆典等。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商务庆典通常具有正式、隆重、高规格的特点，需要注重场地布置、活动流程、嘉宾邀请等方面。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商务庆典的类型与特点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商务庆典策划包括确定主题、制定预算、选择场地、策划活动内容、邀请嘉宾、布置场地、组织活动流程、后期评估等步骤。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商务庆典策划需注意明确主题和目的，充分考虑预算和资源，注重嘉宾邀请和接待，以及保证活动流程的顺畅和效果的达成。同时，需要关注场地布置、活动宣传和安全保障等方面。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商务庆典策划的流程与要点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商务庆典策划的准备工作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庆典的主题应与公司的形象、文化和业务相符合，能够吸引目标客户和媒体关注。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明确庆典的目的，如宣传品牌形象、展示新产品或服务、加强客户关系等，以便有针对性地策划活动。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56" r="26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确定庆典主题与目的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13" r="23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选择一个有利于庆典宣传和参与的时间，如节假日或公司重要纪念日。同时，考虑客户和媒体的日程安排。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选择一个适合庆典规模和主题的场地，如酒店、会议中心或公司内部场地。确保场地设施齐全、交通便利且易于布置。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确定庆典时间与地点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确定庆典参与人员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邀请重要客户参加庆典，增强与客户的关系。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邀请相关媒体记者参加，提高公司知名度和曝光度。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鼓励员工参与庆典，增强员工归属感和凝聚力。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邀请合作伙伴共同参与，展示合作关系和共赢局面。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闭幕仪式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安排公司领导或嘉宾发表闭幕致辞，总结庆典活动和展望未来合作。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演讲或分享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邀请行业专家、合作伙伴或客户分享经验、故事或合作历程。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设计有趣的互动游戏或问答环节，提高参与度和氛围。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安排公司领导或嘉宾发表开场致辞，介绍庆典主题和目的。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展示公司的产品或服务，突出特点和优势。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制定庆典活动方案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商务庆典策划的实施工作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布置风格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装饰物品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场地布置与装饰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5788" b="1578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根据庆典的主题和规模，选择适合的场地，如酒店、会议中心或户外场地。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根据庆典的主题和企业文化，设计布置风格，如豪华、简约、复古等。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选用适当的装饰物品，如彩带、气球、灯光、音响等，营造庆典氛围。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合理规划场地布局，确保参会人员活动流畅，便于交流。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https://d.book118.com/055322014120011100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2024-09-08T04:34:03.737</cp:lastPrinted>
  <dcterms:created xsi:type="dcterms:W3CDTF">2024-09-07T20:34:03Z</dcterms:created>
  <dcterms:modified xsi:type="dcterms:W3CDTF">2024-09-07T20:34:05Z</dcterms:modified>
</cp:coreProperties>
</file>