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FD8A5-3087-4E47-AD2C-AA774306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5FFE-3722-4D2B-A614-327D58C0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9DF21-7B04-4B4B-8375-14AED0B41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C3CDF-4022-46D4-8971-44327D311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6C0E3A-61EB-4400-A339-8AA3333C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699A0-EDE2-485A-9CCB-80D3DD35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E2F66-366A-4440-BEB6-52B9EF1D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1B736-E512-4576-8EC8-D2DBAC95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62B2D-C2F3-47DF-B07B-C8E0E3C27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379A1-E03B-4564-A600-74D9E541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0BA3C-3306-4FDD-A390-379D9D3A9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221433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心理健康卫生宣教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心理健康问题的识别与预防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心理健康的促进与维护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心理健康卫生宣教的途径与方法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心理健康卫生宣教的挑战与对策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心理健康卫生宣教的实践与案例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心理健康对生活质量的影响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心理健康影响个体感受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良好的心理健康有助于提高个体幸福感和满足感，增强生活乐趣。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心理健康影响人际关系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心理健康的人更容易建立良好的人际关系，提高社交能力。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心理健康影响工作效率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心理健康有助于提高工作积极性和效率，减少因心理问题导致的缺勤和失误。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生理健康影响心理健康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身体健康状况良好有助于保持良好的心理状态，减轻焦虑、抑郁等情绪问题。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身心健康的平衡发展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身心健康相互影响，应同时关注和促进两者的平衡发展。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心理状态影响生理健康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长期的心理压力和不良情绪可能导致身体疾病的发生，如高血压、心脏病等。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心理健康与生理健康的关系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250" r="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降低社会医疗成本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通过提高心理健康水平，可以减少因心理问题导致的医疗负担和社会成本。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社会稳定与和谐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心理健康水平高的社会更容易保持稳定和和谐，减少因心理问题引发的社会冲突。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提高社会生产力和创造力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心理健康的人群在工作中更具创造力和生产力，为社会的发展和进步做出贡献。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心理健康问题的识别与预防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常见心理健康问题的识别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566" r="656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表现为过度担忧、紧张不安、恐惧等情绪反应，可能伴随身体症状如心慌、呼吸急促等。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表现为持续的情绪低落、兴趣丧失、精力减退等症状，可能伴随睡眠障碍、食欲改变等。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表现为反复出现强迫思维和行为，如过度清洁、检查等，患者感到痛苦且无法自控。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由于经历创伤事件后产生的心理反应，如反复出现创伤性体验、噩梦等，影响日常生活。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8" r="15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心理健康问题的预防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通过培养积极心态、应对压力的能力，增强心理韧性，减少心理问题的发生。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对于有潜在心理问题的个体，早期发现并采取相应措施，如心理咨询、治疗等。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通过调整生活方式、减轻工作和学习压力，降低心理压力对个体产生的不良影响。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与家人、朋友、同事等保持良好的沟通与联系，在需要时获得支持和帮助。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提高心理素质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早期干预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减少压力源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建立支持系统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95" r="1529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12" b="1661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通过积极面对生活中的挑战和困难，培养乐观、向上的心态。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制定合理的计划和时间表，保持工作与生活的平衡，避免过度疲劳和压力。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保持规律的作息时间、均衡的饮食、适量的运动等，有助于维护心理健康。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如深呼吸、冥想、瑜伽等，有助于缓解压力、放松身心。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提高心理健康的自我管理方法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心理健康的促进与维护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保持规律的作息时间，有助于调节身体机能，提高心理状态。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定期进行适量的运动，如散步、慢跑、瑜伽等，有助于释放压力，增强心理健康。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保持均衡的饮食结构，摄取足够的营养素，有助于维持身体健康和心理平衡。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学习有效的沟通技巧，如倾听、表达、解决冲突等，有助于建立良好的人际关系。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93" r="1279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积极参加各种社交活动，扩大社交圈子，增加与他人交流的机会。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维护好家庭和亲密关系，与家人、朋友保持良好的沟通与互动。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亲密关系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https://d.book118.com/055322143331011104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2024-09-14T21:48:45.067</cp:lastPrinted>
  <dcterms:created xsi:type="dcterms:W3CDTF">2024-09-14T13:48:45Z</dcterms:created>
  <dcterms:modified xsi:type="dcterms:W3CDTF">2024-09-14T13:48:47Z</dcterms:modified>
</cp:coreProperties>
</file>