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5F9EC-DE93-4087-92DA-D8DE5208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869F5-46E3-43FC-B697-648192AE7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2640B-0D4F-416D-8706-E82BF123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B2BB2-C7DB-4146-B42D-11C452F0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27CCF-01C8-46DB-8609-A4EC807E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09B12-2B83-45A3-9D7C-A4500544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FD5A4-71B1-4431-B045-968D40CD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0906E-B237-4346-A5FD-A52707D6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7625A-8F3F-48E0-B394-B886AA28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5AD44-A049-456B-A2E3-3F88147D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BFA35-8254-4FE2-B4B8-4BF8AE4FF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24044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旅游业项目风险管理方案培训课件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识别旅游业项目风险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评估旅游业项目风险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指在项目执行过程中，由于各种不确定性因素导致项目目标无法实现的可能性。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根据项目风险来源和性质，可分为自然风险、经济风险、技术风险、社会风险等。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通过识别、评估和控制风险，降低项目失败的可能性。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有效管理风险，有助于项目按照预期目标顺利推进。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风险管理能够提升团队成员对项目成功的信心，提高工作积极性。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增强项目团队信心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旅游业项目涉及多个领域和方面，如景区开发、酒店建设、旅游线路设计等，因此面临的风险也具有多样性。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旅游业受多种因素影响，如天气、政策、突发事件等，使得项目风险具有较大的不确定性。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旅游业项目风险之间往往存在相互关联和影响，一个风险的发生可能引发其他风险的连锁反应。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旅游业项目风险特点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识别旅游业项目风险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明确目标客户群体，了解他们的需求和偏好，以便提供个性化的旅游产品和服务。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旅游业市场需求受季节、节假日、经济周期等多种因素影响，需密切关注市场动态，及时调整项目策略。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分析竞争对手的优势和劣势，以及市场占有率和客户评价，为项目决策提供有力支持。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关注政府对旅游业的政策调整，如签证政策、旅游安全政策等，以便及时调整项目计划。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75" r="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确保项目运营符合相关法律法规要求，避免因违规操作而产生的法律风险。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关注国际政治经济关系变化，评估对项目可能产生的影响，如汇率波动、旅游安全等。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评估项目所在地自然灾害风险，如地震、洪水、台风等，制定应急预案，确保游客和员工安全。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关注全球范围内的突发事件，如恐怖袭击、疫情爆发等，及时调整项目计划，保障游客安全。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加强旅游安全管理，完善安全制度，提高员工安全意识，确保游客在旅行过程中的安全。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自然灾害与突发事件风险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对潜在合作伙伴进行全面评估，包括其信誉、实力、合作意愿等，确保选择合适的合作伙伴。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与合作伙伴签订详细的合同，明确双方的权利和义务，降低合作过程中的纠纷风险。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关注供应链的稳定性和可靠性，确保项目所需资源能够及时供应，避免因供应链中断而影响项目进展。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合作伙伴选择及供应链风险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评估旅游业项目风险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利用专家经验、知识和判断力，对项目风险进行直观评价。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通过匿名方式征求专家意见，经过反复征询、归纳、修改，最后汇总成专家基本一致的看法。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组织专家召开会议，自由发表意见，进行充分讨论，集思广益，形成对项目风险的全面认识。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概率树分析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利用概率论原理，对项目风险因素进行定量描述，并计算各风险因素的发生概率及对项目的影响程度。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通过建立数学模型，模拟项目实际运行过程，计算项目风险指标，评估项目风险大小。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研究项目主要因素发生变化时，项目经济效果的变化情况，以判断项目对风险因素的承受能力。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https://d.book118.com/055324044010011104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2024-09-13T16:49:38.132</cp:lastPrinted>
  <dcterms:created xsi:type="dcterms:W3CDTF">2024-09-13T08:49:38Z</dcterms:created>
  <dcterms:modified xsi:type="dcterms:W3CDTF">2024-09-13T08:49:40Z</dcterms:modified>
</cp:coreProperties>
</file>