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29F076C-D13D-4AE3-A11E-5788FA30A69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DBDA54-3B90-47B3-A7B9-18DB79B2BA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41DCEFD-5C7C-4509-A7D2-9381E64F98C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2942B3B-859C-4AD9-BAD6-461CA11C25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D8DCB75-25BD-4ED3-8CE4-8A82B274A39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7EBE9C-748F-418B-929C-388C042CE12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DCAB986-E8A8-4FD3-90E6-5AF0FA8CDEC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673481A-468E-4BB7-B7B7-0A13B1498BC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93F9962-A715-43F6-A70F-3211786C14F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A1ABA44-91BA-4101-B18A-AF3326A0E9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89D287-535B-482C-B07D-C5FB099199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5533023030001111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25811" y="1717202"/>
            <a:ext cx="6025042"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solidFill>
                <a:latin typeface="Microsoft Yahei"/>
                <a:ea typeface="Microsoft Yahei"/>
                <a:cs typeface="Microsoft Yahei"/>
              </a:rPr>
              <a:t>营销管理观念的发展趋势</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传统营销管理观念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现代营销管理观念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未来营销管理观念的发展趋势</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引言</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8105" r="810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营销管理观念是指企业在开展营销活动时所持有的基本思想和态度，它决定了企业如何看待市场、客户、产品以及自身在市场中的角色和定位。</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营销管理观念的发展是一个不断演进的过程，随着市场环境的变化和消费者需求的升级，企业需要不断更新和调整自己的营销管理观念，以适应市场的变化和保持竞争优势。</a:t>
            </a:r>
          </a:p>
        </p:txBody>
      </p:sp>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营销管理观念的定义</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2919" r="22919"/>
          <a:stretch>
            <a:fillRect/>
          </a:stretch>
        </p:blipFill>
        <p:spPr>
          <a:xfrm>
            <a:off x="161995" y="1165346"/>
            <a:ext cx="4300144" cy="5733525"/>
          </a:xfrm>
          <a:prstGeom prst="parallelogram">
            <a:avLst/>
          </a:prstGeom>
        </p:spPr>
      </p:pic>
      <p:sp>
        <p:nvSpPr>
          <p:cNvPr id="4" name="AutoShape 4"/>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8" name="TextBox 8"/>
          <p:cNvSpPr txBox="1"/>
          <p:nvPr/>
        </p:nvSpPr>
        <p:spPr>
          <a:xfrm>
            <a:off x="5285808" y="1193510"/>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营销管理观念是企业制定营销战略和策略的基础，它决定了企业的市场定位、产品定价、渠道选择、促销策略等方面。</a:t>
            </a:r>
          </a:p>
        </p:txBody>
      </p:sp>
      <p:sp>
        <p:nvSpPr>
          <p:cNvPr id="9" name="AutoShape 9"/>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3" name="TextBox 13"/>
          <p:cNvSpPr txBox="1"/>
          <p:nvPr/>
        </p:nvSpPr>
        <p:spPr>
          <a:xfrm>
            <a:off x="4805461" y="2932299"/>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正确的营销管理观念能够帮助企业更好地理解市场需求和消费者行为，从而制定出更符合市场需求的营销策略，提高企业的市场占有率和盈利能力。</a:t>
            </a:r>
          </a:p>
        </p:txBody>
      </p:sp>
      <p:sp>
        <p:nvSpPr>
          <p:cNvPr id="14" name="AutoShape 14"/>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2841924"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18" name="TextBox 18"/>
          <p:cNvSpPr txBox="1"/>
          <p:nvPr/>
        </p:nvSpPr>
        <p:spPr>
          <a:xfrm>
            <a:off x="4462139" y="4671088"/>
            <a:ext cx="6124237" cy="8839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营销管理观念的落后或错误可能导致企业错失市场机会或陷入竞争困境，甚至可能危及企业的生存。因此，企业需要时刻关注市场变化和消费者需求，及时更新自己的营销管理观念。</a:t>
            </a:r>
          </a:p>
        </p:txBody>
      </p:sp>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营销管理观念的重要性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传统营销管理观念</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以产品为中心，注重产品生产与开发，忽视市场需求。</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在产品导向观念下，企业将重心放在产品本身，强调产品的独特性和功能，而不太关注市场需求和消费者偏好。这种观念认为只要产品质量好、功能强大，就一定能够获得市场认可。</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036" r="2403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产品导向观念</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以销售为中心，注重销售策略和促销手段，忽视产品本身。</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销售导向观念强调通过各种销售策略和促销手段来推动产品销售，例如折扣、赠品、广告等。这种观念认为只要销售技巧高超，就能够实现销售目标，而不太关注产品本身的特点和市场需求。</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销售导向观念</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以市场为中心，注重市场需求和消费者行为，强调满足消费者需求。</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市场导向观念认为企业应该以市场为中心，关注市场需求和消费者行为，并努力满足消费者需求。这种观念强调市场调查和数据分析，以及根据市场需求进行产品开发和改进。市场导向观念是现代营销管理的基本理念之一，也是企业实现可持续发展的关键因素之一。</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市场导向观念</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534669" y="336865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b="1">
                <a:solidFill>
                  <a:schemeClr val="accent1"/>
                </a:solidFill>
                <a:latin typeface="Microsoft Yahei"/>
                <a:ea typeface="Microsoft Yahei"/>
                <a:cs typeface="Microsoft Yahei"/>
              </a:rPr>
              <a:t>现代营销管理观念</a:t>
            </a:r>
          </a:p>
        </p:txBody>
      </p:sp>
      <p:sp>
        <p:nvSpPr>
          <p:cNvPr id="3" name="AutoShape 3"/>
          <p:cNvSpPr/>
          <p:nvPr/>
        </p:nvSpPr>
        <p:spPr>
          <a:xfrm>
            <a:off x="530711" y="774551"/>
            <a:ext cx="493417" cy="493417"/>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0591670" y="5593080"/>
            <a:ext cx="689835" cy="689835"/>
          </a:xfrm>
          <a:prstGeom prst="ellipse">
            <a:avLst/>
          </a:prstGeom>
          <a:gradFill>
            <a:gsLst>
              <a:gs pos="0">
                <a:schemeClr val="accent1">
                  <a:alpha val="20000"/>
                  <a:lumMod val="20000"/>
                  <a:lumOff val="80000"/>
                </a:schemeClr>
              </a:gs>
              <a:gs pos="100000">
                <a:schemeClr val="accent2">
                  <a:alpha val="20000"/>
                  <a:lumMod val="20000"/>
                  <a:lumOff val="8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57538" y="1814132"/>
            <a:ext cx="2276924" cy="3364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60000"/>
                    <a:lumOff val="40000"/>
                  </a:schemeClr>
                </a:solidFill>
                <a:latin typeface="Microsoft Yahei"/>
                <a:ea typeface="Microsoft Yahei"/>
                <a:cs typeface="Microsoft Yahei"/>
              </a:rPr>
              <a:t>CATALOGUE</a:t>
            </a:r>
          </a:p>
        </p:txBody>
      </p:sp>
      <p:sp>
        <p:nvSpPr>
          <p:cNvPr id="6" name="TextBox 6"/>
          <p:cNvSpPr txBox="1"/>
          <p:nvPr/>
        </p:nvSpPr>
        <p:spPr>
          <a:xfrm>
            <a:off x="2710445" y="331660"/>
            <a:ext cx="6771110" cy="14824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rgbClr val="FFFFFF"/>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https://d.book118.com/055330230300011110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43</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2024-09-16T04:21:21.023</cp:lastPrinted>
  <dcterms:created xsi:type="dcterms:W3CDTF">2024-09-15T20:21:21Z</dcterms:created>
  <dcterms:modified xsi:type="dcterms:W3CDTF">2024-09-15T20:21:22Z</dcterms:modified>
</cp:coreProperties>
</file>