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AFC2EC-FE7F-48B8-A624-F73FED434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B3244-ECD8-4FDD-AABB-3E5E8E53A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3E9DC0-518B-4E1C-A857-43E63DCE6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B2BB1F-16C7-4547-8AE0-564123A33F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BB4C6A-8870-473C-AFC2-21CE6B3A04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98878B-52FA-408C-A042-DB3311D5B3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1C8226-A786-433E-B03C-00A2A6F750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3D24B4-FEA8-4C64-AC66-6329B4B9FB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C6045F-E991-4BE3-96FA-EAF25378B8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AF278-7865-4A13-9C07-9F9441FCE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E1BBA9-E8CA-4832-93C8-146872B46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33110312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心肺复苏心得体会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心肺复苏的重要性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心肺复苏的技巧与步骤</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心肺复苏的成功案例与效果</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心肺复苏的培训与学习</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心肺复苏的推广与普及</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心肺复苏的重要性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急救知识是每个人都应该掌握的基本技能，它能在紧急情况下为患者争取宝贵的抢救时间，提高生存率。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通过普及心肺复苏等急救知识，可以增强公众的自救互救能力，减少意外事件带来的伤害。</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急救知识的普及有助于构建安全和谐的社会环境，提高人们的生命安全保障水平。</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急救知识普及的必要性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6750" b="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心肺复苏是一种紧急抢救措施，通过胸外按压和人工呼吸来恢复患者的自主心跳和呼吸。</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在心脏骤停等紧急情况下，心肺复苏是至关重要的抢救手段，能够为患者赢得心肺复苏的黄金抢救时间。</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心肺复苏的有效实施能够显著提高患者的生存率，减少致残率，对于挽救生命具有重要意义。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心肺复苏在急救中的地位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我在学习心肺复苏的过程中，深刻体会到了急救知识的重要性，以及掌握心肺复苏技能对于保护自己和他人生命的必要性。</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5500" r="15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542" r="16542"/>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7417" r="1741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我意识到，在紧急情况下保持冷静和镇定是非常重要的，这有助于我快速准确地做出判断和采取正确的急救措施。</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通过模拟演练和实践操作，我逐渐掌握了心肺复苏的正确方法和技巧，也更加明白了急救的紧迫性和时效性。</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学习心肺复苏让我更加珍惜生命，也让我有了更多的信心和勇气去面对生活中的挑战和意外。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个人经历与感悟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心肺复苏的技巧与步骤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评估现场环境安全</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在实施心肺复苏前，首先要确保现场安全，避免对救助者和被救助者造成二次伤害。</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判断意识与呼吸</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呼叫被救助者，观察其是否有意识、是否有自主呼吸。如无反应，立即开始胸外按压。</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胸外按压</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找到按压点，利用掌根进行按压，保持一定的频率和深度。</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开放气道</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在完成30次胸外按压后，将患者头偏向一侧，用手指钩出异物，保持呼吸道通畅。</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人工呼吸</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捏住患者鼻子，对患者口部吹气，吹气时要确保胸部隆起。</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循环</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按照30次按压和2次人工呼吸的比例重复进行，直至专业救援人员到达。</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CPR操作流程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92" r="102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保持手臂伸直，肘部固定，利用上半身重量进行按压。</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正确的按压姿势</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按压深度5-6cm，频率为每分钟100-120次。</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按压深度与频率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人工呼吸时避免过度吹气，以免造成气胸或肋骨骨折。</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避免过度通气</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在救助过程中，应尽量减少按压中断时间，确保连续性。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避免按压中断</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正确的手法与注意事项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817" b="128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0110" r="201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实际操作中的难点与解决方法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判断意识和呼吸</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对于一些特殊情况，如癫痫发作或醉酒，判断意识和呼吸可能较为困难。此时应仔细观察患者反应和呼吸状况，谨慎判断。</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开放气道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在某些情况下，患者可能存在颈部受伤或呼吸道异物阻塞等情况，此时开放气道可能较为困难。此时应迅速寻求专业救援人员帮助。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人工呼吸</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在进行人工呼吸时，可能会遇到气道打开困难或吹气难以使胸部隆起等情况。此时应注意调整吹气力度和角度，确保气流通畅。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心肺复苏的成功案例与效果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心肺复苏的成功案例与效果 成功案例的分享</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成功案例一：在某次公共活动中，一名观众突然昏倒在地，面色苍白，呼吸微弱。在场的一名急救员立即上前进行心肺复苏，经过连续多次的胸外按压和人工呼吸，患者逐渐恢复了意识，并成功脱离危险。这个案例展示了心肺复苏在抢救生命中的重要作用。- 成功案例二：在某次户外运动中，一名运动员突然倒地不起，呼吸和心跳骤停。同行的一名急救员迅速进行心肺复苏，并使用自动体外除颤器（AED）进行除颤。经过连续多次的胸外按压和除颤，患者逐渐恢复自主心律和呼吸，并被送往医院进一步治疗。这个案例强调了心肺复苏在抢救心脏骤停患者中的关键作用。</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现场急救的效果与影响- 心肺复苏是一种紧急救援措施，可以在心脏骤停的早期阶段挽救生命。通过及时的胸外按压和人工呼吸，可以暂时替代心脏和肺的功能，为患者争取宝贵的抢救时间。在心肺复苏的帮助下，许多患者在心脏骤停后成功地恢复了自主心律和呼吸，并存活下来。- 心肺复苏的成功与否取决于多个因素，包括急救反应时间、急救技能水平、患者的状况等。提高公众对心肺复苏的认识和培训更多的人掌握这项技能对于提高抢救成功率至关重要。</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对社会的贡献与价值- 心肺复苏是一项重要的急救技能，不仅可以帮助挽救生命，还可以提高社会的应急救援能力。通过培训更多的人掌握心肺复苏技能，可以增加在紧急情况下能够提供急救帮助的人数，降低心脏骤停患者的死亡率。- 在公共场所提供心肺复苏和自动体外除颤器等急救设备，可以增加抢救成功率并减少心脏骤停患者的后遗症。这不仅是对个人生命的尊重和关爱，也是社会文明进步的体现。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https://d.book118.com/055331103120011100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2024-09-08T04:35:55.569</cp:lastPrinted>
  <dcterms:created xsi:type="dcterms:W3CDTF">2024-09-07T20:35:55Z</dcterms:created>
  <dcterms:modified xsi:type="dcterms:W3CDTF">2024-09-07T20:35:57Z</dcterms:modified>
</cp:coreProperties>
</file>