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1E5DF-6805-4DCA-AC8B-E735BDD0A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C9A02-23B7-4B38-9ECF-7F0F420EC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05282-ADC6-4EB4-9A50-0C9E696C5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F76AA-C626-4DA2-B754-E94080122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6C9F4A-2B11-4893-9A6C-28BFFAD13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AD50DA-5046-4B11-8A5E-01A25F6BC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03C5F9-764B-43FE-93C2-CEFF98F0A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2FFF8-AD96-4DD2-B336-712B021C9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B0EC4-2F76-4485-982D-CE1ADC166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B7373-CA3A-4B67-892E-7AE1B9C1A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2FD55-73BE-437F-9E9D-1A4E69341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331200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体育中考考试安全应急预案与视频监控系统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体育中考考试安全风险评估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视频监控系统设计与实现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应急预案与视频监控系统的融合应用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29" b="163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应急预案的作用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针对可能发生的突发事件和紧急情况，制定相应的应急措施和预案，以最大程度地减少损失和影响。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体育中考考试安全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保障体育中考考试过程中考生和考试工作人员的安全，确保考试的顺利进行。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预防突发事件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通过制定应急预案，可以预防和减少突发事件的发生，保障考试的安全和顺利进行。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提高安全保障能力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通过应急预案的制定和实施，可以提高考试组织部门的安全保障能力，增强应对突发事件的能力。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体育中考是一项重要的教育考试，其安全顺利进行对于维护社会稳定具有重要意义。通过应急预案的制定和实施，可以保障考试的公平、公正和顺利进行，维护社会稳定。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应对紧急情况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在突发事件发生时，能够迅速、有效地应对，减轻损失和影响。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体育中考考试安全风险评估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考场设施安全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检查考场内的体育设施、器材是否完好，是否存在安全隐患，如损坏的器材、不稳定的场地等。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考场环境安全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评估考场周围的环境是否安全，如是否有危险物品、是否存在安全隐患的区域等。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考场管理安全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检查考场管理人员是否到位，是否有完善的考场管理制度和应急预案。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考场安全风险评估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218" b="1521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考生身体状况评估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对考生的身体健康状况进行评估，了解是否存在不适合参加体育考试的疾病或病史。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考生安全意识评估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评估考生的安全意识，是否了解考试安全规定和注意事项，是否能够自觉遵守考试纪律。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考生心理状况评估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了解考生的心理状态，是否存在紧张、焦虑等情绪，是否需要提供心理支持和辅导。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考生安全风险评估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75" r="26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考试流程安全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评估考试流程是否合理，是否存在漏洞或安全隐患，如考试时间安排、考试项目设置等。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考试监管安全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检查考试监管人员是否到位，是否有完善的监管制度和措施，如视频监控、现场巡查等。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考试应急处理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制定针对考试中可能出现的突发事件的应急处理预案，如考生突发疾病、考场设施故障等。同时，要确保应急处理人员能够及时响应并妥善处理突发事件。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考试过程安全风险评估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应急预案制定原则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预防为主，安全第一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坚持预防为主的原则，加强安全教育和预防措施，确保考生和考试工作人员的安全。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统一领导，分级负责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在统一领导下，各级考试机构按照职责分工，分别制定和实施应急预案。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快速反应，有效处置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建立快速反应机制，确保在突发事件发生时能够及时、有效地进行处置。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应急指挥部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负责全面领导和组织应急工作，制定应急方案，下达应急指令。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医疗救护组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负责提供紧急医疗救援服务，对受伤人员进行及时救治。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现场指挥组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负责现场指挥和协调工作，组织救援和处置突发事件。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负责维护现场秩序和安全，防止事态扩大和蔓延。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应急组织结构与职责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救援物资和设备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储备必要的救援物资和设备，如急救药品、担架、灭火器等。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交通运输保障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确保应急车辆和驾驶员随时待命，保障快速、安全地运送考生和工作人员。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通信与信息保障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建立畅通的通信渠道和信息报告制度，确保信息及时、准确地传递。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人员培训与演练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加强应急人员的培训和演练，提高应对突发事件的能力和水平。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应急资源准备与调配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https://d.book118.com/055331200022011101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2024-09-09T08:32:13.233</cp:lastPrinted>
  <dcterms:created xsi:type="dcterms:W3CDTF">2024-09-09T00:32:13Z</dcterms:created>
  <dcterms:modified xsi:type="dcterms:W3CDTF">2024-09-09T00:32:15Z</dcterms:modified>
</cp:coreProperties>
</file>