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7C51A-45C5-45A0-92BB-D5CA9EFAB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CA544-50CB-4B3A-87A1-B07F2ED3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9AAD-4D5B-4D9A-9390-49E051CB5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51037-DB46-4E00-8E9D-9C8E97CE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9AFA3-0335-494E-9718-68C2A6E9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E8B9D-92C0-4226-B6FD-A5E70DEF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38BE5-CE08-4465-8986-0BD2031B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EBFB0-C25C-4BD9-9E2A-9B2C430A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A13D1-F3CD-4E26-9749-203FB855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D85F9-853B-4DF7-A57E-B56629D1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32AD-7F1E-4FD9-91D3-80B1CD7F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33130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《破产法概论》ppt课件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破产程序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破产财产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破产债权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破产免责与复权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破产法律责任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法是关于债务人不能清偿债务时，如何对债务人的财产进行清算、评估、分配以及债权人权利如何行使的法律制度。其目的是为了公平、有效地解决债务人的破产问题，保护债权人的合法权益，维护市场经济的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破产法的定义与目的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法起源于中世纪欧洲，最初是为了解决商业债务问题而制定。随着经济的发展和社会的进步，破产法逐渐完善，并扩展到全球范围内。现代破产法更加注重保护债务人和债权人的合法权益，提高破产清算的效率和公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破产法的适用范围包括个人、企业、合伙组织等各类债务人。当债务人不能清偿到期债务时，债权人可以向法院申请债务人破产。在破产程序中，法院将对债务人的财产进行清算、评估和分配，以尽可能满足债权人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债务人或债权人向法院提出破产申请，需提供相关证据和资料。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破产申请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法院对申请进行审查，符合条件的予以受理，并指定管理人。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负责破产企业的财产清算、变价和分配工作。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管理人由法院指定或选任，可以是个人或机构。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破产管理人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债权申报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债权人向管理人申报债权，提供相关证据。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管理人对债权进行审核，确定债权性质和数额。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债权申报与审核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破产宣告与清算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破产宣告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法院裁定债务人破产，宣布破产程序开始。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管理人对破产企业的财产进行清算、变价和分配。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破产财产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958" r="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破产财产是破产企业拥有或控制的财产，是破产程序中最重要的财产之一。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破产财产是指破产企业享有所有权以及其他物权的财产，包括有形财产、无形财产和权利财产等。在破产程序中，破产财产是用于清偿债权人债权的财产，其范围和价值直接影响债权人的受偿比例。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破产财产的定义与范围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破产财产的分配原则是按照债权人的债权比例进行分配，以保障债权人的合法权益。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破产程序中，破产财产的分配原则是按照债权人的债权比例进行分配，即按照债权额的比例分配。在分配时，应当优先满足破产费用和共益债务，然后按照法定顺序进行清偿。在分配过程中，应当遵循公平、公正、公开的原则，确保债权人的合法权益得到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破产财产的分配原则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https://d.book118.com/055333130041011104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2024-09-13T21:09:34.757</cp:lastPrinted>
  <dcterms:created xsi:type="dcterms:W3CDTF">2024-09-13T13:09:34Z</dcterms:created>
  <dcterms:modified xsi:type="dcterms:W3CDTF">2024-09-13T13:09:36Z</dcterms:modified>
</cp:coreProperties>
</file>