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EB201-02BA-4E81-9C3A-9AEEDD85D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7BE28-89E9-40DD-9856-60E474F83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C9748-CD9B-4FB1-9A3F-2F0E405F3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3E53C-E1D1-4248-8F24-205953C33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4E7306-7912-4998-B908-165ECB00F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096021-A725-476B-8E55-24FE10378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89CA1E-773A-4615-B762-340072591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7123A-04FC-4B9F-AA23-1F1CE8B33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F69EC-42FF-4B1B-B13B-F257D783D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E5C90-62E0-45A5-860F-3E0B40232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6FF5D-19D0-48B9-8196-29AC65C77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3313134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销售督导的述职报告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督导工作总结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市场分析与竞争情况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306" r="373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47" r="138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17" r="327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总结销售督导工作，评估销售业绩，发现问题并提出改进措施。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市场竞争激烈，销售督导在提升销售业绩、增强市场竞争力方面发挥重要作用。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公司会议室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公司领导、销售部门及相关部门负责人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销售督导工作、销售业绩、问题及改进措施等方面内容。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报告对象和范围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在年度销售计划中，我们设定了明确的销售目标，包括销售额、客户增长率和市场份额等指标。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经过一年的努力，我们成功完成了年度销售目标。销售额和客户增长率均达到预期水平，市场份额也有所提升。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与去年同期相比，我们的销售额实现了稳步增长。这主要得益于新产品推广、市场拓展和客户服务质量的提升。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虽然销售额有所增长，但由于成本上升和竞争加剧，我们的利润率受到了一定的压力。为了提升利润率，我们将继续关注成本控制和效率提升。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利润率变化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销售额和利润率分析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销售渠道和客户群体变化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销售渠道拓展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在过去的一年中，我们积极拓展线上和线下销售渠道，包括电商平台、专卖店和合作伙伴等。这些举措有效提升了销售额和客户覆盖率。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客户群体变化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通过对客户数据的分析，我们发现客户群体发生了一定的变化。新客户占比有所提高，同时现有客户的复购率也保持稳定。这表明我们的产品和服务得到了市场的认可。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督导工作总结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根据公司销售目标和市场情况，制定合理的督导计划，明确督导时间、地点和对象。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督导计划制定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督导任务分配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督导执行情况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针对不同区域和销售渠道，合理分配督导任务，确保督导工作全面覆盖。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严格按照督导计划进行执行，确保各项督导任务按时完成，达到预期效果。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督导计划和执行情况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定期对销售终端进行现场督导，了解销售情况，发现问题并及时解决。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现场督导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通过对销售数据进行深入分析，评估销售策略的有效性，为决策提供依据。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结合现场督导和数据分析结果，对督导效果进行客观评估，及时调整督导策略。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督导方式和效果评估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303" b="93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96" b="60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督导中发现的问题及解决方案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销售人员技能不足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针对销售人员技能不足的问题，定期组织培训，提升销售技能和服务水平。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销售策略不适应市场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当发现销售策略不适应市场时，及时调整策略，制定符合市场需求的销售策略。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终端形象不佳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对终端形象不佳的问题，协助终端进行整改，提升品牌形象和吸引力。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市场分析与竞争情况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https://d.book118.com/055333131344011033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2024-08-29T08:22:25.206</cp:lastPrinted>
  <dcterms:created xsi:type="dcterms:W3CDTF">2024-08-29T00:22:25Z</dcterms:created>
  <dcterms:modified xsi:type="dcterms:W3CDTF">2024-08-29T00:22:27Z</dcterms:modified>
</cp:coreProperties>
</file>