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E5DE5-4C8D-4A31-B1BA-20491D447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8D98C-D8EC-43E3-A6B9-044ABCA57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54A4A-7729-4027-982C-FE217EA7F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3B3E9-25AB-46CE-82DE-D21468A6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833DD2-4842-47B2-972D-E54BA645B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DA9F28-2DA4-4B1F-A109-AB3815CCD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9CABDB-250A-4772-84E3-C29287F3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E54BE-6217-47B8-8D4F-963B29466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C96B2-70D9-460D-90F4-69CDECFA8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52A35-3389-4294-98D0-A056D52AA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678BF-47B1-4197-B484-ED76C8709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33243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常见护理技术PPT\n## 1.幼儿生长发育特点及需求\n### 1.1幼儿生理发育特点及需求\n### 1.2幼儿心理发育特点及需求\n### 1.3幼儿社会发展特点及需求\n## 2.幼儿日常生活护理技术\n### 2.1幼儿日常清洁与卫生护理\n### 2.2幼儿饮食与营养护理\n### 2.3幼儿睡眠与休息护理\n## 3.幼儿常见疾病护理技术\n### 3.1幼儿发热的护理\n### 3.2幼儿咳嗽的护理\n### 3.3幼儿腹泻的护理\n## 4.幼儿意外伤害预防与处理\n### 4.1幼儿跌倒与摔伤的预防与处理\n### 4.2幼儿烫伤与烧伤的预防与处理\n### 4.3幼儿异物吸入的预防与处理\n## 5.幼儿心理问题与护理\n### 5.1幼儿焦虑与抑郁的护理\n### 5.2幼儿行为问题的护理\n### 5.3幼儿情绪障碍的护理\n## 6.幼儿护理中的家长沟通与协作\n### 6.1家长沟通的重要性与技巧\n### 6.2家长协作的方式与方法\n### 6.3家长与教师的共同教育与护理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幼儿常见护理技术PPT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幼儿生长发育特点及需求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生长发育迅速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：1-3岁每年增长约10厘米，3-6岁每年增长约5厘米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：1-3岁每年增长约0.5千克，3-6岁每年增长约0.2千克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：1-3岁每年增长约4厘米，3-6岁每年增长约2厘米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器官发育不完善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：消化能力较弱，易发生消化不良、腹泻等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：呼吸功能尚未完全成熟，易发生感冒、咳嗽等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：免疫系统尚未完全建立，易感染病毒、细菌等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生长发育规律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：每个孩子生长发育速度不同，需关注个体差异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生长曲线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：定期测量孩子的身高、体重、头围，观察生长曲线变化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发育阶段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：了解孩子所处发育阶段，提供相应的护理和教养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幼儿生理发育特点及需求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心理发展迅速</a:t>
                </a:r>
                <a:endParaRPr/>
              </a:p>
            </p:txBody>
          </p:sp>
          <p:sp>
            <p:nvSpPr>
              <p:cNvPr id="2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：逐渐学会观察、思考、解决问题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：从简单的单词、语句到复杂的句子、故事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：从与家人互动到与同伴、老师互动</a:t>
                </a:r>
                <a:endParaRPr/>
              </a:p>
            </p:txBody>
          </p:sp>
        </p:grpSp>
        <p:grpSp>
          <p:nvGrpSpPr>
            <p:cNvPr id="2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心理需求多样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：需要稳定的家庭环境、关爱和支持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：渴望自主做事，尝试独立解决问题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成就感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：需要得到肯定、表扬，建立自信心</a:t>
                </a:r>
                <a:endParaRPr/>
              </a:p>
            </p:txBody>
          </p:sp>
        </p:grpSp>
        <p:grpSp>
          <p:nvGrpSpPr>
            <p:cNvPr id="2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心理培养策略</a:t>
                </a:r>
                <a:endParaRPr/>
              </a:p>
            </p:txBody>
          </p:sp>
          <p:sp>
            <p:nvSpPr>
              <p:cNvPr id="2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提供安全感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：给予关爱、支持，建立信任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鼓励自主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：提供自主探索和尝试的机会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培养成就感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：关注孩子的进步，给予肯定和表扬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幼儿心理发育特点及需求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幼儿社会发展特点及需求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社会交往能力逐渐增强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同伴关系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：学会与同伴互动、合作、分享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师生关系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：建立良好的师生关系，适应幼儿园生活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：与家人建立亲密关系，学会与家人沟通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社会行为规范需求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：学会遵守规则，尊重他人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：培养良好的学习习惯，如阅读、绘画等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：养成规律的生活习惯，如饮食、睡眠等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社会适应能力培养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情绪调节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：学会表达和控制情绪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问题解决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：学会分析和解决问题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：学会与他人合作完成任务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幼儿日常生活护理技术</a:t>
            </a:r>
            <a:endParaRPr/>
          </a:p>
        </p:txBody>
      </p:sp>
      <p:sp>
        <p:nvSpPr>
          <p:cNvPr id="27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幼儿日常清洁与卫生护理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：定期给孩子洗澡，保持皮肤清洁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头发护理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：定期给孩子洗头，保持头发清洁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：教育孩子早晚刷牙，保持口腔卫生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卫生护理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：教育孩子勤洗手，预防疾病传播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：保持餐具清洁，教育孩子不吃脏东西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生活环境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：保持室内环境整洁，定期消毒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9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9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营养均衡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：提供蛋白质、碳水化合物、脂肪等多种营养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饮食多样化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：让孩子尝试不同种类的食物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：根据孩子的年龄、体重、生长发育需求调整饮食</a:t>
                </a:r>
                <a:endParaRPr/>
              </a:p>
            </p:txBody>
          </p:sp>
          <p:sp>
            <p:nvSpPr>
              <p:cNvPr id="29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合理膳食搭配</a:t>
                </a:r>
                <a:endParaRPr/>
              </a:p>
            </p:txBody>
          </p:sp>
        </p:grpSp>
        <p:grpSp>
          <p:nvGrpSpPr>
            <p:cNvPr id="29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0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进食护理</a:t>
                </a:r>
                <a:endParaRPr/>
              </a:p>
            </p:txBody>
          </p:sp>
          <p:sp>
            <p:nvSpPr>
              <p:cNvPr id="30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定时进食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：养成定时进食的习惯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慢慢咀嚼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：教育孩子慢慢咀嚼，利于消化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鼓励自主进食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：让孩子学会自己吃饭，培养独立性</a:t>
                </a:r>
                <a:endParaRPr/>
              </a:p>
            </p:txBody>
          </p:sp>
        </p:grpSp>
        <p:grpSp>
          <p:nvGrpSpPr>
            <p:cNvPr id="30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0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营养补充</a:t>
                </a:r>
                <a:endParaRPr/>
              </a:p>
            </p:txBody>
          </p:sp>
          <p:sp>
            <p:nvSpPr>
              <p:cNvPr id="30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：补充钙质，促进骨骼发育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维生素D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：补充维生素D，促进钙吸收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：补充铁质，预防贫血</a:t>
                </a:r>
                <a:endParaRPr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幼儿饮食与营养护理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</a:t>
                </a:r>
                <a:endParaRPr/>
              </a:p>
            </p:txBody>
          </p:sp>
          <p:sp>
            <p:nvSpPr>
              <p:cNvPr id="3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充足睡眠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：保证孩子每天充足的睡眠时间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：养成早睡早起的习惯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午休安排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：根据孩子的需求安排午休时间</a:t>
                </a:r>
                <a:endParaRPr/>
              </a:p>
            </p:txBody>
          </p:sp>
        </p:grpSp>
        <p:grpSp>
          <p:nvGrpSpPr>
            <p:cNvPr id="3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睡眠环境</a:t>
                </a:r>
                <a:endParaRPr/>
              </a:p>
            </p:txBody>
          </p:sp>
          <p:sp>
            <p:nvSpPr>
              <p:cNvPr id="3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安静舒适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：提供安静、舒适的睡眠环境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适宜温度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：保持室内适宜的温度，避免过热或过冷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床上用品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：选择合适的床上用品，如枕头、被子等</a:t>
                </a:r>
                <a:endParaRPr/>
              </a:p>
            </p:txBody>
          </p:sp>
        </p:grpSp>
        <p:grpSp>
          <p:nvGrpSpPr>
            <p:cNvPr id="3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睡眠问题处理</a:t>
                </a:r>
                <a:endParaRPr/>
              </a:p>
            </p:txBody>
          </p:sp>
          <p:sp>
            <p:nvSpPr>
              <p:cNvPr id="3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夜惊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：分析原因，给予安慰和安抚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磨牙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：分析原因，给予指导和矫正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打呼噜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：分析原因，给予生活和饮食调整建议</a:t>
                </a:r>
                <a:endParaRPr/>
              </a:p>
            </p:txBody>
          </p:sp>
        </p:grpSp>
      </p:grpSp>
      <p:pic>
        <p:nvPicPr>
          <p:cNvPr id="3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幼儿睡眠与休息护理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幼儿常见疾病护理技术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发热原因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：病毒、细菌等感染引起发热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：身体器官发炎引起发热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：免疫系统反应引起发热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：采用物理降温（如冰敷、退热贴）和药物降温（如退烧药）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补充水分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：给孩子多喝水，保持水分平衡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：保证孩子充足的休息，有利于恢复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注意事项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观察体温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：定期测量孩子的体温，观察变化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寻求医生意见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：体温持续高热或病情加重，及时就医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：加强孩子的免疫力，预防感染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幼儿发热的护理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幼儿咳嗽的护理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咳嗽原因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上呼吸道感染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：如感冒、咽喉炎等引起咳嗽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下呼吸道感染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：如支气管炎、肺炎等引起咳嗽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：如过敏性哮喘等引起咳嗽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止咳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：根据原因采取相应的止咳方法，如药物治疗、物理治疗等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：采取相应的方法帮助孩子化痰，如拍背、喝水等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：保证孩子充足的休息，有利于恢复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观察病情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：关注孩子的咳嗽情况，如频率、强度等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寻求医生意见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：咳嗽持续或加重，及时就医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：加强孩子的免疫力，预防感染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腹泻原因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消化不良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：饮食不当、肠道功能不完善等引起腹泻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：病毒、细菌等感染引起腹泻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：如过敏性腹泻等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：根据原因采取相应的止泻方法，如药物治疗、物理治疗等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补充水分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：给孩子多喝水，保持水分平衡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：采取适当的饮食调整，如少食多餐、易消化食物等</a:t>
                </a:r>
                <a:endParaRPr/>
              </a:p>
            </p:txBody>
          </p:sp>
        </p:grpSp>
        <p:grpSp>
          <p:nvGrpSpPr>
            <p:cNvPr id="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：关注孩子的腹泻情况，如频率、量等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寻求医生意见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：腹泻持续或加重，及时就医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：加强孩子的免疫力，预防感染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幼儿腹泻的护理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https://d.book118.com/055333243010011110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幼儿常见护理技术PPT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2024-09-15T02:39:05.615</cp:lastPrinted>
  <dcterms:created xsi:type="dcterms:W3CDTF">2024-09-14T18:39:05Z</dcterms:created>
  <dcterms:modified xsi:type="dcterms:W3CDTF">2024-09-14T18:39:07Z</dcterms:modified>
</cp:coreProperties>
</file>