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D5D8E-6B48-402F-81AB-AC8A63EF2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2D36B-246B-4458-BAD1-8F12F4B1E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C0CCF-4165-4EF3-9997-06D5EBF82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5C1087-6543-4984-9D2B-168A0620B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C90194-84A6-4EB5-AC96-DFCDCEBAE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5D6FAC-B8DF-4BAB-99D6-F720F117E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801E07-CDA8-4A98-B08E-F204A456A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2826B5-ECA6-4165-B453-2625BC143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4D3959-A69E-478A-9CBA-3B1B3ED54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F3DFD8-44A7-4B67-9387-A9EFF61C2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AFF14-7797-4CB7-A1AA-CD3092EBB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34030010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2024年空气净化设备项目实施方案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技术方案与选型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生产制造与工艺流程设计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市场营销策略部署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项目进度管理与风险控制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投资预算与收益分析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随着环境污染问题日益严重，空气净化设备市场需求不断增长。消费者对空气质量的要求不断提高，推动了空气净化设备市场的快速发展。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本项目的目标客户群体包括家庭用户、办公室用户、医疗机构、教育机构等对空气质量有较高要求的客户。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未来，随着人们环保意识的提高和健康生活方式的普及，空气净化设备市场需求将继续保持增长趋势。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市场需求趋势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空气净化设备市场需求分析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本项目的目标是研发和生产高效、智能、环保的空气净化设备，满足不同客户群体的需求，提高室内空气质量，改善人们的生活环境。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通过本项目的实施，预期能够推出具有市场竞争力的空气净化设备产品，扩大市场份额，提升企业品牌影响力，并实现可持续发展。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本项目遵循市场导向、创新驱动、质量为本、绿色发展的原则，注重产学研合作，强化知识产权保护，确保项目的顺利实施。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过程中，将采取技术研发、产品制造、市场推广等策略。在技术研发方面，注重引进和消化吸收国际先进技术，提升自主创新能力；在产品制造方面，严格控制产品质量，提高生产效率；在市场推广方面，加强品牌宣传和市场拓展，提高产品知名度和市场占有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实施策略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项目实施原则及策略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技术方案与选型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活性炭吸附技术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利用活性炭的多孔性吸附空气中的有害物质，如甲醛、苯等。优点是技术成熟、成本低；缺点是易饱和，需要定期更换。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光触媒技术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利用紫外线光照射在光触媒材料上产生的自由基，分解空气中的有害物质。优点是能够持续净化空气；缺点是需要紫外线光源，且对部分物质的分解效果有限。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电子束照射技术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利用电子束照射空气，产生大量自由基和负离子，从而净化空气。优点是净化效率高、无二次污染；缺点是设备成本和维护成本较高。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空气净化技术原理及优缺点比较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新风系统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配置带有热回收功能的新风系统，实现室内外空气的循环交换，同时保持室内温度的稳定。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空气净化器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选择具有高效过滤、活性炭吸附、光触媒等多种净化技术的空气净化器，确保对空气中的颗粒物、甲醛、苯等有害物质的有效去除。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智能控制系统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采用智能控制系统，实现设备的自动运行、故障报警、远程控制等功能，提高设备的智能化水平。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417" r="174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250" r="162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关键设备选型与配置方案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采用模块化设计，方便设备的安装、维修和升级，提高设备的可维护性和可扩展性。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应用节能环保技术，如变频调节、能量回收等，降低设备的能耗和运行成本。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节能环保技术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引入人工智能、大数据等智能化技术，实现设备的智能诊断、自适应调节等功能，提高设备的智能化水平和运行效率。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智能化技术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注重品牌建设和质量管理，提高产品的知名度和美誉度，增强企业的核心竞争力。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品牌与质量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技术创新点及核心竞争力提升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生产制造与工艺流程设计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根据产品特性和生产需求，合理规划生产线布局，包括设备摆放、物料流动、人员操作等方面。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生产线规划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柔性生产设计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综合考虑设备效率、人员技能、生产计划等因素，对生产线产能进行科学评估，确保满足市场需求。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为适应市场变化和产品更新，生产线应具备一定的柔性和可扩展性，便于进行生产调整。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生产线规划布局及产能评估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详细绘制空气净化设备的生产工艺流程图，包括各个工序、操作要点、设备参数等。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02" r="1450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580" r="1958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工艺流程图绘制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针对每个工序和操作步骤，编写详细的操作说明，确保员工能够准确理解并执行。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操作说明编写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根据生产实践和市场反馈，不断优化工艺流程，提高生产效率和产品质量。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工艺流程优化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工艺流程图绘制及操作说明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建立完善的质量控制体系，包括原材料检验、过程控制、成品检验等环节，确保产品质量符合标准。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质量控制体系建设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根据国家和行业标准，结合产品特性，制定严格的检验标准，确保产品各项指标达到要求。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检验标准制定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建立产品质量追溯系统，对关键零部件和原材料进行追溯管理，便于问题查找和责任追究。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质量追溯系统建立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质量控制体系建设及检验标准制定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市场营销策略部署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https://d.book118.com/055340300100011104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2024-09-13T22:36:31.277</cp:lastPrinted>
  <dcterms:created xsi:type="dcterms:W3CDTF">2024-09-13T14:36:31Z</dcterms:created>
  <dcterms:modified xsi:type="dcterms:W3CDTF">2024-09-13T14:36:33Z</dcterms:modified>
</cp:coreProperties>
</file>