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9DB1-49FD-4A02-9CE2-65A5ACA7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F79AC-2F1F-4501-A6B4-7DBA7A1A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BD08F-A4CB-45BF-958C-E2DCBE25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751D0-DA10-4928-B2AB-7A835CBE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D9C3E-6CF7-4184-8C2E-5C3AFE3A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46E0E-183F-4B64-8F45-7D3917E7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65F1E-DA75-4FA6-8A3B-B797ABFE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EA5E8-F0FF-481C-8635-065FE6B8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2949B-80A9-4768-9555-D8EEB440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FF399-FDFE-4AF9-BA01-2ACBC8FB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700A9-5085-494D-913A-80B24CA6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8A9A737-59DD-462C-8833-71E6E736BA3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E62B2AC-C1C6-456E-AA9C-6919B81DA065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4100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229100" y="3144223"/>
            <a:ext cx="3733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gradFill>
                  <a:gsLst>
                    <a:gs pos="28000">
                      <a:srgbClr val="F0AC7D"/>
                    </a:gs>
                    <a:gs pos="93000">
                      <a:schemeClr val="bg1"/>
                    </a:gs>
                  </a:gsLst>
                  <a:lin ang="5400000" scaled="1"/>
                </a:gradFill>
                <a:latin typeface="TypeLand 康熙字典體 Trial" pitchFamily="50" charset="-120"/>
                <a:ea typeface="TypeLand 康熙字典體 Trial" pitchFamily="50" charset="-120"/>
              </a:rPr>
              <a:t>日系极の简</a:t>
            </a:r>
            <a:endParaRPr lang="zh-CN" altLang="en-US" sz="4800">
              <a:gradFill>
                <a:gsLst>
                  <a:gs pos="28000">
                    <a:srgbClr val="F0AC7D"/>
                  </a:gs>
                  <a:gs pos="93000">
                    <a:schemeClr val="bg1"/>
                  </a:gs>
                </a:gsLst>
                <a:lin ang="5400000" scaled="1"/>
              </a:gradFill>
              <a:latin typeface="TypeLand 康熙字典體 Trial" pitchFamily="50" charset="-120"/>
              <a:ea typeface="TypeLand 康熙字典體 Trial" pitchFamily="50" charset="-120"/>
            </a:endParaRPr>
          </a:p>
        </p:txBody>
      </p:sp>
      <p:sp>
        <p:nvSpPr>
          <p:cNvPr id="8" name="任意多边形: 形状 7"/>
          <p:cNvSpPr/>
          <p:nvPr/>
        </p:nvSpPr>
        <p:spPr>
          <a:xfrm>
            <a:off x="7068392" y="3984012"/>
            <a:ext cx="45265" cy="42216"/>
          </a:xfrm>
          <a:custGeom>
            <a:rect l="l" t="t" r="r" b="b"/>
            <a:pathLst>
              <a:path w="33152" h="30918">
                <a:moveTo>
                  <a:pt x="8260" y="0"/>
                </a:moveTo>
                <a:cubicBezTo>
                  <a:pt x="18455" y="8186"/>
                  <a:pt x="26752" y="15739"/>
                  <a:pt x="33152" y="22659"/>
                </a:cubicBezTo>
                <a:lnTo>
                  <a:pt x="24780" y="30919"/>
                </a:lnTo>
                <a:cubicBezTo>
                  <a:pt x="15850" y="21245"/>
                  <a:pt x="7591" y="13618"/>
                  <a:pt x="0" y="8037"/>
                </a:cubicBezTo>
                <a:lnTo>
                  <a:pt x="826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9" name="任意多边形: 形状 8"/>
          <p:cNvSpPr/>
          <p:nvPr/>
        </p:nvSpPr>
        <p:spPr>
          <a:xfrm>
            <a:off x="5196412" y="3992242"/>
            <a:ext cx="45265" cy="42063"/>
          </a:xfrm>
          <a:custGeom>
            <a:rect l="l" t="t" r="r" b="b"/>
            <a:pathLst>
              <a:path w="33152" h="30807">
                <a:moveTo>
                  <a:pt x="8149" y="0"/>
                </a:moveTo>
                <a:cubicBezTo>
                  <a:pt x="17897" y="7739"/>
                  <a:pt x="26231" y="15255"/>
                  <a:pt x="33152" y="22547"/>
                </a:cubicBezTo>
                <a:lnTo>
                  <a:pt x="24669" y="30807"/>
                </a:lnTo>
                <a:cubicBezTo>
                  <a:pt x="16111" y="21579"/>
                  <a:pt x="7888" y="13952"/>
                  <a:pt x="0" y="7925"/>
                </a:cubicBezTo>
                <a:lnTo>
                  <a:pt x="8149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0" name="任意多边形: 形状 9"/>
          <p:cNvSpPr/>
          <p:nvPr/>
        </p:nvSpPr>
        <p:spPr>
          <a:xfrm>
            <a:off x="5918657" y="3993766"/>
            <a:ext cx="227234" cy="279662"/>
          </a:xfrm>
          <a:custGeom>
            <a:rect l="l" t="t" r="r" b="b"/>
            <a:pathLst>
              <a:path w="166427" h="204825">
                <a:moveTo>
                  <a:pt x="76125" y="0"/>
                </a:moveTo>
                <a:lnTo>
                  <a:pt x="94878" y="7032"/>
                </a:lnTo>
                <a:cubicBezTo>
                  <a:pt x="89892" y="9934"/>
                  <a:pt x="85464" y="15292"/>
                  <a:pt x="81595" y="23106"/>
                </a:cubicBezTo>
                <a:cubicBezTo>
                  <a:pt x="80999" y="24147"/>
                  <a:pt x="80144" y="25710"/>
                  <a:pt x="79027" y="27793"/>
                </a:cubicBezTo>
                <a:cubicBezTo>
                  <a:pt x="77837" y="29877"/>
                  <a:pt x="76944" y="31440"/>
                  <a:pt x="76348" y="32482"/>
                </a:cubicBezTo>
                <a:lnTo>
                  <a:pt x="133275" y="32482"/>
                </a:lnTo>
                <a:cubicBezTo>
                  <a:pt x="140270" y="32407"/>
                  <a:pt x="146112" y="31477"/>
                  <a:pt x="150800" y="29691"/>
                </a:cubicBezTo>
                <a:lnTo>
                  <a:pt x="166427" y="41635"/>
                </a:lnTo>
                <a:cubicBezTo>
                  <a:pt x="161292" y="45727"/>
                  <a:pt x="157237" y="51345"/>
                  <a:pt x="154260" y="58490"/>
                </a:cubicBezTo>
                <a:cubicBezTo>
                  <a:pt x="128810" y="127099"/>
                  <a:pt x="85315" y="175877"/>
                  <a:pt x="23775" y="204825"/>
                </a:cubicBezTo>
                <a:lnTo>
                  <a:pt x="13394" y="195002"/>
                </a:lnTo>
                <a:cubicBezTo>
                  <a:pt x="50527" y="178035"/>
                  <a:pt x="80181" y="154781"/>
                  <a:pt x="102356" y="125238"/>
                </a:cubicBezTo>
                <a:cubicBezTo>
                  <a:pt x="87548" y="114895"/>
                  <a:pt x="71772" y="105370"/>
                  <a:pt x="55029" y="96664"/>
                </a:cubicBezTo>
                <a:lnTo>
                  <a:pt x="63289" y="86841"/>
                </a:lnTo>
                <a:cubicBezTo>
                  <a:pt x="78246" y="94729"/>
                  <a:pt x="93873" y="103956"/>
                  <a:pt x="110170" y="114523"/>
                </a:cubicBezTo>
                <a:cubicBezTo>
                  <a:pt x="123266" y="95175"/>
                  <a:pt x="134912" y="71847"/>
                  <a:pt x="145107" y="44536"/>
                </a:cubicBezTo>
                <a:lnTo>
                  <a:pt x="68981" y="44536"/>
                </a:lnTo>
                <a:cubicBezTo>
                  <a:pt x="53429" y="69540"/>
                  <a:pt x="34007" y="91492"/>
                  <a:pt x="10715" y="110393"/>
                </a:cubicBezTo>
                <a:lnTo>
                  <a:pt x="0" y="102133"/>
                </a:lnTo>
                <a:cubicBezTo>
                  <a:pt x="25821" y="82041"/>
                  <a:pt x="47141" y="56927"/>
                  <a:pt x="63958" y="26789"/>
                </a:cubicBezTo>
                <a:cubicBezTo>
                  <a:pt x="68721" y="18305"/>
                  <a:pt x="72777" y="9376"/>
                  <a:pt x="76125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6232000" y="3998186"/>
            <a:ext cx="217480" cy="276156"/>
          </a:xfrm>
          <a:custGeom>
            <a:rect l="l" t="t" r="r" b="b"/>
            <a:pathLst>
              <a:path w="159283" h="202257">
                <a:moveTo>
                  <a:pt x="144660" y="0"/>
                </a:moveTo>
                <a:lnTo>
                  <a:pt x="159283" y="13394"/>
                </a:lnTo>
                <a:cubicBezTo>
                  <a:pt x="154297" y="15552"/>
                  <a:pt x="149051" y="20204"/>
                  <a:pt x="143544" y="27347"/>
                </a:cubicBezTo>
                <a:cubicBezTo>
                  <a:pt x="132829" y="40593"/>
                  <a:pt x="121853" y="52350"/>
                  <a:pt x="110616" y="62620"/>
                </a:cubicBezTo>
                <a:lnTo>
                  <a:pt x="110616" y="174352"/>
                </a:lnTo>
                <a:cubicBezTo>
                  <a:pt x="110616" y="180380"/>
                  <a:pt x="110839" y="189681"/>
                  <a:pt x="111286" y="202257"/>
                </a:cubicBezTo>
                <a:lnTo>
                  <a:pt x="95770" y="202257"/>
                </a:lnTo>
                <a:cubicBezTo>
                  <a:pt x="96291" y="193699"/>
                  <a:pt x="96663" y="184398"/>
                  <a:pt x="96887" y="174352"/>
                </a:cubicBezTo>
                <a:lnTo>
                  <a:pt x="96887" y="74898"/>
                </a:lnTo>
                <a:cubicBezTo>
                  <a:pt x="71586" y="96180"/>
                  <a:pt x="42639" y="114858"/>
                  <a:pt x="10045" y="130932"/>
                </a:cubicBezTo>
                <a:lnTo>
                  <a:pt x="0" y="121108"/>
                </a:lnTo>
                <a:cubicBezTo>
                  <a:pt x="53503" y="95138"/>
                  <a:pt x="97222" y="61615"/>
                  <a:pt x="131154" y="20538"/>
                </a:cubicBezTo>
                <a:cubicBezTo>
                  <a:pt x="136884" y="13320"/>
                  <a:pt x="141386" y="6474"/>
                  <a:pt x="144660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2" name="任意多边形: 形状 11"/>
          <p:cNvSpPr/>
          <p:nvPr/>
        </p:nvSpPr>
        <p:spPr>
          <a:xfrm>
            <a:off x="7040959" y="4012511"/>
            <a:ext cx="47550" cy="43741"/>
          </a:xfrm>
          <a:custGeom>
            <a:rect l="l" t="t" r="r" b="b"/>
            <a:pathLst>
              <a:path w="34826" h="32036">
                <a:moveTo>
                  <a:pt x="8260" y="0"/>
                </a:moveTo>
                <a:cubicBezTo>
                  <a:pt x="18678" y="8037"/>
                  <a:pt x="27534" y="15962"/>
                  <a:pt x="34826" y="23776"/>
                </a:cubicBezTo>
                <a:lnTo>
                  <a:pt x="26343" y="32036"/>
                </a:lnTo>
                <a:cubicBezTo>
                  <a:pt x="17488" y="22809"/>
                  <a:pt x="8707" y="14809"/>
                  <a:pt x="0" y="8037"/>
                </a:cubicBezTo>
                <a:lnTo>
                  <a:pt x="826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6864324" y="4021808"/>
            <a:ext cx="162310" cy="18441"/>
          </a:xfrm>
          <a:custGeom>
            <a:rect l="l" t="t" r="r" b="b"/>
            <a:pathLst>
              <a:path w="118876" h="13506">
                <a:moveTo>
                  <a:pt x="0" y="0"/>
                </a:moveTo>
                <a:cubicBezTo>
                  <a:pt x="2009" y="75"/>
                  <a:pt x="4799" y="186"/>
                  <a:pt x="8371" y="335"/>
                </a:cubicBezTo>
                <a:cubicBezTo>
                  <a:pt x="17078" y="707"/>
                  <a:pt x="24668" y="893"/>
                  <a:pt x="31142" y="893"/>
                </a:cubicBezTo>
                <a:lnTo>
                  <a:pt x="87734" y="893"/>
                </a:lnTo>
                <a:cubicBezTo>
                  <a:pt x="93910" y="893"/>
                  <a:pt x="101500" y="707"/>
                  <a:pt x="110505" y="335"/>
                </a:cubicBezTo>
                <a:cubicBezTo>
                  <a:pt x="114076" y="186"/>
                  <a:pt x="116867" y="75"/>
                  <a:pt x="118876" y="0"/>
                </a:cubicBezTo>
                <a:lnTo>
                  <a:pt x="118876" y="13506"/>
                </a:lnTo>
                <a:cubicBezTo>
                  <a:pt x="116346" y="13432"/>
                  <a:pt x="113258" y="13320"/>
                  <a:pt x="109612" y="13171"/>
                </a:cubicBezTo>
                <a:cubicBezTo>
                  <a:pt x="102989" y="12948"/>
                  <a:pt x="95696" y="12837"/>
                  <a:pt x="87734" y="12837"/>
                </a:cubicBezTo>
                <a:lnTo>
                  <a:pt x="30584" y="12837"/>
                </a:lnTo>
                <a:cubicBezTo>
                  <a:pt x="22770" y="12837"/>
                  <a:pt x="15738" y="12948"/>
                  <a:pt x="9487" y="13171"/>
                </a:cubicBezTo>
                <a:cubicBezTo>
                  <a:pt x="5841" y="13320"/>
                  <a:pt x="2679" y="13432"/>
                  <a:pt x="0" y="13506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5166999" y="4022417"/>
            <a:ext cx="47399" cy="43741"/>
          </a:xfrm>
          <a:custGeom>
            <a:rect l="l" t="t" r="r" b="b"/>
            <a:pathLst>
              <a:path w="34715" h="32036">
                <a:moveTo>
                  <a:pt x="8260" y="0"/>
                </a:moveTo>
                <a:cubicBezTo>
                  <a:pt x="19646" y="8930"/>
                  <a:pt x="28464" y="16856"/>
                  <a:pt x="34715" y="23776"/>
                </a:cubicBezTo>
                <a:lnTo>
                  <a:pt x="26343" y="32036"/>
                </a:lnTo>
                <a:cubicBezTo>
                  <a:pt x="17488" y="22808"/>
                  <a:pt x="8707" y="14809"/>
                  <a:pt x="0" y="8037"/>
                </a:cubicBezTo>
                <a:lnTo>
                  <a:pt x="826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5605466" y="4031258"/>
            <a:ext cx="71173" cy="66143"/>
          </a:xfrm>
          <a:custGeom>
            <a:rect l="l" t="t" r="r" b="b"/>
            <a:pathLst>
              <a:path w="52126" h="48443">
                <a:moveTo>
                  <a:pt x="9153" y="0"/>
                </a:moveTo>
                <a:cubicBezTo>
                  <a:pt x="24557" y="12278"/>
                  <a:pt x="38882" y="25151"/>
                  <a:pt x="52127" y="38620"/>
                </a:cubicBezTo>
                <a:lnTo>
                  <a:pt x="42751" y="48443"/>
                </a:lnTo>
                <a:cubicBezTo>
                  <a:pt x="27794" y="32593"/>
                  <a:pt x="13544" y="19422"/>
                  <a:pt x="0" y="8929"/>
                </a:cubicBezTo>
                <a:lnTo>
                  <a:pt x="9153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6541837" y="4031258"/>
            <a:ext cx="71173" cy="66143"/>
          </a:xfrm>
          <a:custGeom>
            <a:rect l="l" t="t" r="r" b="b"/>
            <a:pathLst>
              <a:path w="52126" h="48443">
                <a:moveTo>
                  <a:pt x="9153" y="0"/>
                </a:moveTo>
                <a:cubicBezTo>
                  <a:pt x="24557" y="12278"/>
                  <a:pt x="38882" y="25151"/>
                  <a:pt x="52127" y="38620"/>
                </a:cubicBezTo>
                <a:lnTo>
                  <a:pt x="42751" y="48443"/>
                </a:lnTo>
                <a:cubicBezTo>
                  <a:pt x="27794" y="32593"/>
                  <a:pt x="13544" y="19422"/>
                  <a:pt x="0" y="8929"/>
                </a:cubicBezTo>
                <a:lnTo>
                  <a:pt x="9153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7" name="任意多边形: 形状 16"/>
          <p:cNvSpPr/>
          <p:nvPr/>
        </p:nvSpPr>
        <p:spPr>
          <a:xfrm>
            <a:off x="5297152" y="4031562"/>
            <a:ext cx="224491" cy="213213"/>
          </a:xfrm>
          <a:custGeom>
            <a:rect l="l" t="t" r="r" b="b"/>
            <a:pathLst>
              <a:path w="164418" h="156158">
                <a:moveTo>
                  <a:pt x="3907" y="0"/>
                </a:moveTo>
                <a:lnTo>
                  <a:pt x="23552" y="3460"/>
                </a:lnTo>
                <a:cubicBezTo>
                  <a:pt x="21543" y="7479"/>
                  <a:pt x="20166" y="11218"/>
                  <a:pt x="19422" y="14678"/>
                </a:cubicBezTo>
                <a:cubicBezTo>
                  <a:pt x="18678" y="18138"/>
                  <a:pt x="18306" y="22473"/>
                  <a:pt x="18306" y="27682"/>
                </a:cubicBezTo>
                <a:lnTo>
                  <a:pt x="18306" y="134838"/>
                </a:lnTo>
                <a:cubicBezTo>
                  <a:pt x="74265" y="115044"/>
                  <a:pt x="121444" y="87064"/>
                  <a:pt x="159841" y="50899"/>
                </a:cubicBezTo>
                <a:lnTo>
                  <a:pt x="164418" y="64628"/>
                </a:lnTo>
                <a:cubicBezTo>
                  <a:pt x="131155" y="94915"/>
                  <a:pt x="87474" y="121295"/>
                  <a:pt x="33375" y="143768"/>
                </a:cubicBezTo>
                <a:cubicBezTo>
                  <a:pt x="24817" y="147116"/>
                  <a:pt x="18120" y="151246"/>
                  <a:pt x="13283" y="156158"/>
                </a:cubicBezTo>
                <a:lnTo>
                  <a:pt x="0" y="141982"/>
                </a:lnTo>
                <a:cubicBezTo>
                  <a:pt x="3572" y="135805"/>
                  <a:pt x="5246" y="129405"/>
                  <a:pt x="5023" y="122783"/>
                </a:cubicBezTo>
                <a:lnTo>
                  <a:pt x="5023" y="29468"/>
                </a:lnTo>
                <a:cubicBezTo>
                  <a:pt x="4948" y="20612"/>
                  <a:pt x="4576" y="10790"/>
                  <a:pt x="3907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8" name="任意多边形: 形状 17"/>
          <p:cNvSpPr/>
          <p:nvPr/>
        </p:nvSpPr>
        <p:spPr>
          <a:xfrm>
            <a:off x="5130728" y="4064024"/>
            <a:ext cx="105007" cy="132592"/>
          </a:xfrm>
          <a:custGeom>
            <a:rect l="l" t="t" r="r" b="b"/>
            <a:pathLst>
              <a:path w="76907" h="97111">
                <a:moveTo>
                  <a:pt x="11050" y="0"/>
                </a:moveTo>
                <a:cubicBezTo>
                  <a:pt x="32556" y="27310"/>
                  <a:pt x="54508" y="57113"/>
                  <a:pt x="76907" y="89408"/>
                </a:cubicBezTo>
                <a:lnTo>
                  <a:pt x="65410" y="97111"/>
                </a:lnTo>
                <a:cubicBezTo>
                  <a:pt x="43606" y="63773"/>
                  <a:pt x="21803" y="33598"/>
                  <a:pt x="0" y="6586"/>
                </a:cubicBezTo>
                <a:lnTo>
                  <a:pt x="1105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19" name="任意多边形: 形状 18"/>
          <p:cNvSpPr/>
          <p:nvPr/>
        </p:nvSpPr>
        <p:spPr>
          <a:xfrm>
            <a:off x="4945099" y="4064329"/>
            <a:ext cx="117046" cy="131067"/>
          </a:xfrm>
          <a:custGeom>
            <a:rect l="l" t="t" r="r" b="b"/>
            <a:pathLst>
              <a:path w="85725" h="95994">
                <a:moveTo>
                  <a:pt x="69205" y="0"/>
                </a:moveTo>
                <a:lnTo>
                  <a:pt x="85725" y="8930"/>
                </a:lnTo>
                <a:cubicBezTo>
                  <a:pt x="81111" y="11907"/>
                  <a:pt x="76684" y="16930"/>
                  <a:pt x="72442" y="23999"/>
                </a:cubicBezTo>
                <a:cubicBezTo>
                  <a:pt x="56890" y="49820"/>
                  <a:pt x="35942" y="73819"/>
                  <a:pt x="9600" y="95994"/>
                </a:cubicBezTo>
                <a:lnTo>
                  <a:pt x="0" y="86618"/>
                </a:lnTo>
                <a:cubicBezTo>
                  <a:pt x="21059" y="70619"/>
                  <a:pt x="39663" y="50416"/>
                  <a:pt x="55811" y="26008"/>
                </a:cubicBezTo>
                <a:cubicBezTo>
                  <a:pt x="61541" y="17302"/>
                  <a:pt x="66005" y="8632"/>
                  <a:pt x="69205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0" name="任意多边形: 形状 19"/>
          <p:cNvSpPr/>
          <p:nvPr/>
        </p:nvSpPr>
        <p:spPr>
          <a:xfrm>
            <a:off x="5604551" y="4081856"/>
            <a:ext cx="237902" cy="169169"/>
          </a:xfrm>
          <a:custGeom>
            <a:rect l="l" t="t" r="r" b="b"/>
            <a:pathLst>
              <a:path w="174240" h="123900">
                <a:moveTo>
                  <a:pt x="168547" y="0"/>
                </a:moveTo>
                <a:lnTo>
                  <a:pt x="174240" y="12948"/>
                </a:lnTo>
                <a:cubicBezTo>
                  <a:pt x="139489" y="48741"/>
                  <a:pt x="93687" y="80516"/>
                  <a:pt x="36835" y="108272"/>
                </a:cubicBezTo>
                <a:cubicBezTo>
                  <a:pt x="23961" y="114523"/>
                  <a:pt x="15440" y="119732"/>
                  <a:pt x="11273" y="123900"/>
                </a:cubicBezTo>
                <a:lnTo>
                  <a:pt x="0" y="105147"/>
                </a:lnTo>
                <a:cubicBezTo>
                  <a:pt x="16594" y="102468"/>
                  <a:pt x="35793" y="94989"/>
                  <a:pt x="57596" y="82711"/>
                </a:cubicBezTo>
                <a:cubicBezTo>
                  <a:pt x="98375" y="60907"/>
                  <a:pt x="135359" y="33337"/>
                  <a:pt x="168547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1" name="任意多边形: 形状 20"/>
          <p:cNvSpPr/>
          <p:nvPr/>
        </p:nvSpPr>
        <p:spPr>
          <a:xfrm>
            <a:off x="6540922" y="4081856"/>
            <a:ext cx="237902" cy="169169"/>
          </a:xfrm>
          <a:custGeom>
            <a:rect l="l" t="t" r="r" b="b"/>
            <a:pathLst>
              <a:path w="174240" h="123900">
                <a:moveTo>
                  <a:pt x="168548" y="0"/>
                </a:moveTo>
                <a:lnTo>
                  <a:pt x="174240" y="12948"/>
                </a:lnTo>
                <a:cubicBezTo>
                  <a:pt x="139489" y="48741"/>
                  <a:pt x="93687" y="80516"/>
                  <a:pt x="36835" y="108272"/>
                </a:cubicBezTo>
                <a:cubicBezTo>
                  <a:pt x="23961" y="114523"/>
                  <a:pt x="15441" y="119732"/>
                  <a:pt x="11273" y="123900"/>
                </a:cubicBezTo>
                <a:lnTo>
                  <a:pt x="0" y="105147"/>
                </a:lnTo>
                <a:cubicBezTo>
                  <a:pt x="16594" y="102468"/>
                  <a:pt x="35793" y="94989"/>
                  <a:pt x="57596" y="82711"/>
                </a:cubicBezTo>
                <a:cubicBezTo>
                  <a:pt x="98375" y="60907"/>
                  <a:pt x="135359" y="33337"/>
                  <a:pt x="168548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2" name="任意多边形: 形状 21"/>
          <p:cNvSpPr/>
          <p:nvPr/>
        </p:nvSpPr>
        <p:spPr>
          <a:xfrm>
            <a:off x="6821956" y="4102431"/>
            <a:ext cx="257106" cy="166577"/>
          </a:xfrm>
          <a:custGeom>
            <a:rect l="l" t="t" r="r" b="b"/>
            <a:pathLst>
              <a:path w="188305" h="122001">
                <a:moveTo>
                  <a:pt x="0" y="0"/>
                </a:moveTo>
                <a:cubicBezTo>
                  <a:pt x="2009" y="74"/>
                  <a:pt x="4725" y="185"/>
                  <a:pt x="8148" y="335"/>
                </a:cubicBezTo>
                <a:cubicBezTo>
                  <a:pt x="16855" y="706"/>
                  <a:pt x="24482" y="893"/>
                  <a:pt x="31031" y="893"/>
                </a:cubicBezTo>
                <a:lnTo>
                  <a:pt x="157274" y="893"/>
                </a:lnTo>
                <a:cubicBezTo>
                  <a:pt x="163450" y="893"/>
                  <a:pt x="171078" y="706"/>
                  <a:pt x="180156" y="335"/>
                </a:cubicBezTo>
                <a:cubicBezTo>
                  <a:pt x="183579" y="185"/>
                  <a:pt x="186296" y="74"/>
                  <a:pt x="188305" y="0"/>
                </a:cubicBezTo>
                <a:lnTo>
                  <a:pt x="188305" y="13506"/>
                </a:lnTo>
                <a:cubicBezTo>
                  <a:pt x="185998" y="13431"/>
                  <a:pt x="183170" y="13320"/>
                  <a:pt x="179822" y="13171"/>
                </a:cubicBezTo>
                <a:cubicBezTo>
                  <a:pt x="173273" y="12873"/>
                  <a:pt x="165906" y="12724"/>
                  <a:pt x="157721" y="12724"/>
                </a:cubicBezTo>
                <a:lnTo>
                  <a:pt x="108049" y="12724"/>
                </a:lnTo>
                <a:cubicBezTo>
                  <a:pt x="109463" y="61242"/>
                  <a:pt x="86916" y="97668"/>
                  <a:pt x="40407" y="122001"/>
                </a:cubicBezTo>
                <a:lnTo>
                  <a:pt x="30361" y="112402"/>
                </a:lnTo>
                <a:cubicBezTo>
                  <a:pt x="74563" y="90673"/>
                  <a:pt x="95957" y="57447"/>
                  <a:pt x="94543" y="12724"/>
                </a:cubicBezTo>
                <a:lnTo>
                  <a:pt x="30584" y="12724"/>
                </a:lnTo>
                <a:cubicBezTo>
                  <a:pt x="22399" y="12724"/>
                  <a:pt x="15032" y="12873"/>
                  <a:pt x="8483" y="13171"/>
                </a:cubicBezTo>
                <a:cubicBezTo>
                  <a:pt x="5135" y="13320"/>
                  <a:pt x="2307" y="13431"/>
                  <a:pt x="0" y="13506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3" name="任意多边形: 形状 22"/>
          <p:cNvSpPr/>
          <p:nvPr/>
        </p:nvSpPr>
        <p:spPr>
          <a:xfrm>
            <a:off x="7149625" y="4107308"/>
            <a:ext cx="273116" cy="40386"/>
          </a:xfrm>
          <a:custGeom>
            <a:rect l="l" t="t" r="r" b="b"/>
            <a:pathLst>
              <a:path w="200031" h="29579">
                <a:moveTo>
                  <a:pt x="2791" y="0"/>
                </a:moveTo>
                <a:cubicBezTo>
                  <a:pt x="3833" y="446"/>
                  <a:pt x="5321" y="1525"/>
                  <a:pt x="7256" y="3237"/>
                </a:cubicBezTo>
                <a:cubicBezTo>
                  <a:pt x="8372" y="4130"/>
                  <a:pt x="9228" y="4799"/>
                  <a:pt x="9823" y="5246"/>
                </a:cubicBezTo>
                <a:cubicBezTo>
                  <a:pt x="13916" y="8297"/>
                  <a:pt x="18939" y="10455"/>
                  <a:pt x="24892" y="11720"/>
                </a:cubicBezTo>
                <a:cubicBezTo>
                  <a:pt x="30101" y="12910"/>
                  <a:pt x="37579" y="13431"/>
                  <a:pt x="47328" y="13283"/>
                </a:cubicBezTo>
                <a:lnTo>
                  <a:pt x="100794" y="13283"/>
                </a:lnTo>
                <a:cubicBezTo>
                  <a:pt x="115007" y="13283"/>
                  <a:pt x="132904" y="12464"/>
                  <a:pt x="154484" y="10827"/>
                </a:cubicBezTo>
                <a:cubicBezTo>
                  <a:pt x="156791" y="10678"/>
                  <a:pt x="160251" y="10194"/>
                  <a:pt x="164865" y="9376"/>
                </a:cubicBezTo>
                <a:cubicBezTo>
                  <a:pt x="170743" y="8334"/>
                  <a:pt x="175952" y="7813"/>
                  <a:pt x="180492" y="7813"/>
                </a:cubicBezTo>
                <a:cubicBezTo>
                  <a:pt x="185552" y="7813"/>
                  <a:pt x="189682" y="8483"/>
                  <a:pt x="192882" y="9823"/>
                </a:cubicBezTo>
                <a:cubicBezTo>
                  <a:pt x="197793" y="11682"/>
                  <a:pt x="200174" y="14064"/>
                  <a:pt x="200025" y="16966"/>
                </a:cubicBezTo>
                <a:cubicBezTo>
                  <a:pt x="200025" y="18752"/>
                  <a:pt x="198798" y="20277"/>
                  <a:pt x="196342" y="21542"/>
                </a:cubicBezTo>
                <a:cubicBezTo>
                  <a:pt x="190984" y="23849"/>
                  <a:pt x="185663" y="25003"/>
                  <a:pt x="180380" y="25003"/>
                </a:cubicBezTo>
                <a:lnTo>
                  <a:pt x="173236" y="25003"/>
                </a:lnTo>
                <a:cubicBezTo>
                  <a:pt x="167953" y="25003"/>
                  <a:pt x="159953" y="24519"/>
                  <a:pt x="149238" y="23551"/>
                </a:cubicBezTo>
                <a:cubicBezTo>
                  <a:pt x="138448" y="22808"/>
                  <a:pt x="130374" y="22435"/>
                  <a:pt x="125016" y="22435"/>
                </a:cubicBezTo>
                <a:lnTo>
                  <a:pt x="57150" y="22435"/>
                </a:lnTo>
                <a:cubicBezTo>
                  <a:pt x="41598" y="22435"/>
                  <a:pt x="28799" y="24816"/>
                  <a:pt x="18753" y="29579"/>
                </a:cubicBezTo>
                <a:cubicBezTo>
                  <a:pt x="16892" y="29579"/>
                  <a:pt x="15441" y="28946"/>
                  <a:pt x="14399" y="27681"/>
                </a:cubicBezTo>
                <a:cubicBezTo>
                  <a:pt x="12093" y="24779"/>
                  <a:pt x="9042" y="19756"/>
                  <a:pt x="5247" y="12613"/>
                </a:cubicBezTo>
                <a:cubicBezTo>
                  <a:pt x="4205" y="10455"/>
                  <a:pt x="3386" y="8929"/>
                  <a:pt x="2791" y="8036"/>
                </a:cubicBezTo>
                <a:cubicBezTo>
                  <a:pt x="2419" y="7590"/>
                  <a:pt x="2010" y="6995"/>
                  <a:pt x="1563" y="6250"/>
                </a:cubicBezTo>
                <a:cubicBezTo>
                  <a:pt x="521" y="4241"/>
                  <a:pt x="0" y="2492"/>
                  <a:pt x="0" y="1004"/>
                </a:cubicBezTo>
                <a:cubicBezTo>
                  <a:pt x="893" y="334"/>
                  <a:pt x="1823" y="0"/>
                  <a:pt x="2791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4" name="任意多边形: 形状 23"/>
          <p:cNvSpPr/>
          <p:nvPr/>
        </p:nvSpPr>
        <p:spPr>
          <a:xfrm>
            <a:off x="5666428" y="4376555"/>
            <a:ext cx="25908" cy="271887"/>
          </a:xfrm>
          <a:custGeom>
            <a:rect l="l" t="t" r="r" b="b"/>
            <a:pathLst>
              <a:path w="18975" h="199131">
                <a:moveTo>
                  <a:pt x="223" y="0"/>
                </a:moveTo>
                <a:lnTo>
                  <a:pt x="18975" y="1786"/>
                </a:lnTo>
                <a:cubicBezTo>
                  <a:pt x="16073" y="7962"/>
                  <a:pt x="14622" y="14920"/>
                  <a:pt x="14622" y="22659"/>
                </a:cubicBezTo>
                <a:lnTo>
                  <a:pt x="14622" y="167319"/>
                </a:lnTo>
                <a:cubicBezTo>
                  <a:pt x="14696" y="178928"/>
                  <a:pt x="14994" y="189532"/>
                  <a:pt x="15515" y="199131"/>
                </a:cubicBezTo>
                <a:lnTo>
                  <a:pt x="0" y="199131"/>
                </a:lnTo>
                <a:cubicBezTo>
                  <a:pt x="744" y="186704"/>
                  <a:pt x="1190" y="176100"/>
                  <a:pt x="1339" y="167319"/>
                </a:cubicBezTo>
                <a:lnTo>
                  <a:pt x="1339" y="25114"/>
                </a:lnTo>
                <a:cubicBezTo>
                  <a:pt x="1190" y="18268"/>
                  <a:pt x="818" y="9897"/>
                  <a:pt x="223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5" name="任意多边形: 形状 24"/>
          <p:cNvSpPr/>
          <p:nvPr/>
        </p:nvSpPr>
        <p:spPr>
          <a:xfrm>
            <a:off x="4960642" y="4380212"/>
            <a:ext cx="267165" cy="247660"/>
          </a:xfrm>
          <a:custGeom>
            <a:rect l="l" t="t" r="r" b="b"/>
            <a:pathLst>
              <a:path w="195672" h="181387">
                <a:moveTo>
                  <a:pt x="62173" y="0"/>
                </a:moveTo>
                <a:lnTo>
                  <a:pt x="81372" y="1897"/>
                </a:lnTo>
                <a:cubicBezTo>
                  <a:pt x="78470" y="8297"/>
                  <a:pt x="77019" y="15217"/>
                  <a:pt x="77019" y="22659"/>
                </a:cubicBezTo>
                <a:lnTo>
                  <a:pt x="77019" y="63847"/>
                </a:lnTo>
                <a:lnTo>
                  <a:pt x="162521" y="47774"/>
                </a:lnTo>
                <a:cubicBezTo>
                  <a:pt x="170111" y="46211"/>
                  <a:pt x="175841" y="44090"/>
                  <a:pt x="179710" y="41411"/>
                </a:cubicBezTo>
                <a:lnTo>
                  <a:pt x="195672" y="51457"/>
                </a:lnTo>
                <a:cubicBezTo>
                  <a:pt x="191356" y="54731"/>
                  <a:pt x="187115" y="59680"/>
                  <a:pt x="182947" y="66303"/>
                </a:cubicBezTo>
                <a:cubicBezTo>
                  <a:pt x="167544" y="89966"/>
                  <a:pt x="152140" y="109500"/>
                  <a:pt x="136736" y="124903"/>
                </a:cubicBezTo>
                <a:lnTo>
                  <a:pt x="123900" y="118876"/>
                </a:lnTo>
                <a:cubicBezTo>
                  <a:pt x="143620" y="99975"/>
                  <a:pt x="159693" y="79585"/>
                  <a:pt x="172120" y="57708"/>
                </a:cubicBezTo>
                <a:lnTo>
                  <a:pt x="77019" y="75455"/>
                </a:lnTo>
                <a:lnTo>
                  <a:pt x="77019" y="148455"/>
                </a:lnTo>
                <a:cubicBezTo>
                  <a:pt x="76424" y="162445"/>
                  <a:pt x="85130" y="169217"/>
                  <a:pt x="103138" y="168770"/>
                </a:cubicBezTo>
                <a:lnTo>
                  <a:pt x="136736" y="168770"/>
                </a:lnTo>
                <a:cubicBezTo>
                  <a:pt x="150280" y="168622"/>
                  <a:pt x="166986" y="167617"/>
                  <a:pt x="186854" y="165757"/>
                </a:cubicBezTo>
                <a:lnTo>
                  <a:pt x="186854" y="179486"/>
                </a:lnTo>
                <a:cubicBezTo>
                  <a:pt x="168623" y="180751"/>
                  <a:pt x="151991" y="181384"/>
                  <a:pt x="136960" y="181384"/>
                </a:cubicBezTo>
                <a:lnTo>
                  <a:pt x="102245" y="181384"/>
                </a:lnTo>
                <a:cubicBezTo>
                  <a:pt x="75977" y="181607"/>
                  <a:pt x="63029" y="171896"/>
                  <a:pt x="63401" y="152250"/>
                </a:cubicBezTo>
                <a:lnTo>
                  <a:pt x="63401" y="78246"/>
                </a:lnTo>
                <a:lnTo>
                  <a:pt x="28575" y="84608"/>
                </a:lnTo>
                <a:cubicBezTo>
                  <a:pt x="23441" y="85501"/>
                  <a:pt x="15069" y="87659"/>
                  <a:pt x="3461" y="91082"/>
                </a:cubicBezTo>
                <a:lnTo>
                  <a:pt x="0" y="78023"/>
                </a:lnTo>
                <a:cubicBezTo>
                  <a:pt x="3498" y="77577"/>
                  <a:pt x="12204" y="76051"/>
                  <a:pt x="26120" y="73446"/>
                </a:cubicBezTo>
                <a:lnTo>
                  <a:pt x="63401" y="66526"/>
                </a:lnTo>
                <a:lnTo>
                  <a:pt x="63401" y="25226"/>
                </a:lnTo>
                <a:cubicBezTo>
                  <a:pt x="63327" y="19719"/>
                  <a:pt x="62918" y="11311"/>
                  <a:pt x="62173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6" name="任意多边形: 形状 25"/>
          <p:cNvSpPr/>
          <p:nvPr/>
        </p:nvSpPr>
        <p:spPr>
          <a:xfrm>
            <a:off x="5925515" y="4391184"/>
            <a:ext cx="215651" cy="242170"/>
          </a:xfrm>
          <a:custGeom>
            <a:rect l="l" t="t" r="r" b="b"/>
            <a:pathLst>
              <a:path w="157943" h="177366">
                <a:moveTo>
                  <a:pt x="138745" y="0"/>
                </a:moveTo>
                <a:lnTo>
                  <a:pt x="157943" y="9600"/>
                </a:lnTo>
                <a:cubicBezTo>
                  <a:pt x="152586" y="14586"/>
                  <a:pt x="147711" y="22660"/>
                  <a:pt x="143321" y="33821"/>
                </a:cubicBezTo>
                <a:cubicBezTo>
                  <a:pt x="135284" y="53690"/>
                  <a:pt x="125685" y="71772"/>
                  <a:pt x="114523" y="88069"/>
                </a:cubicBezTo>
                <a:cubicBezTo>
                  <a:pt x="123155" y="94022"/>
                  <a:pt x="135173" y="102691"/>
                  <a:pt x="150576" y="114077"/>
                </a:cubicBezTo>
                <a:lnTo>
                  <a:pt x="142428" y="125462"/>
                </a:lnTo>
                <a:cubicBezTo>
                  <a:pt x="134540" y="119509"/>
                  <a:pt x="123378" y="111175"/>
                  <a:pt x="108942" y="100459"/>
                </a:cubicBezTo>
                <a:cubicBezTo>
                  <a:pt x="107974" y="99715"/>
                  <a:pt x="107230" y="99157"/>
                  <a:pt x="106709" y="98785"/>
                </a:cubicBezTo>
                <a:cubicBezTo>
                  <a:pt x="83939" y="128699"/>
                  <a:pt x="52313" y="154893"/>
                  <a:pt x="11831" y="177366"/>
                </a:cubicBezTo>
                <a:lnTo>
                  <a:pt x="0" y="165981"/>
                </a:lnTo>
                <a:cubicBezTo>
                  <a:pt x="36686" y="149237"/>
                  <a:pt x="68237" y="124011"/>
                  <a:pt x="94654" y="90301"/>
                </a:cubicBezTo>
                <a:cubicBezTo>
                  <a:pt x="78060" y="78842"/>
                  <a:pt x="62284" y="68647"/>
                  <a:pt x="47327" y="59718"/>
                </a:cubicBezTo>
                <a:lnTo>
                  <a:pt x="55475" y="49337"/>
                </a:lnTo>
                <a:cubicBezTo>
                  <a:pt x="71028" y="58787"/>
                  <a:pt x="86655" y="68945"/>
                  <a:pt x="102356" y="79809"/>
                </a:cubicBezTo>
                <a:cubicBezTo>
                  <a:pt x="112848" y="64703"/>
                  <a:pt x="121555" y="48630"/>
                  <a:pt x="128475" y="31589"/>
                </a:cubicBezTo>
                <a:cubicBezTo>
                  <a:pt x="133610" y="18418"/>
                  <a:pt x="137033" y="7888"/>
                  <a:pt x="138745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7" name="任意多边形: 形状 26"/>
          <p:cNvSpPr/>
          <p:nvPr/>
        </p:nvSpPr>
        <p:spPr>
          <a:xfrm>
            <a:off x="6256687" y="4420904"/>
            <a:ext cx="171608" cy="18288"/>
          </a:xfrm>
          <a:custGeom>
            <a:rect l="l" t="t" r="r" b="b"/>
            <a:pathLst>
              <a:path w="125686" h="13394">
                <a:moveTo>
                  <a:pt x="0" y="0"/>
                </a:moveTo>
                <a:cubicBezTo>
                  <a:pt x="2009" y="74"/>
                  <a:pt x="4725" y="186"/>
                  <a:pt x="8148" y="334"/>
                </a:cubicBezTo>
                <a:cubicBezTo>
                  <a:pt x="16929" y="706"/>
                  <a:pt x="24557" y="893"/>
                  <a:pt x="31031" y="893"/>
                </a:cubicBezTo>
                <a:lnTo>
                  <a:pt x="94543" y="893"/>
                </a:lnTo>
                <a:cubicBezTo>
                  <a:pt x="100720" y="893"/>
                  <a:pt x="108310" y="706"/>
                  <a:pt x="117314" y="334"/>
                </a:cubicBezTo>
                <a:cubicBezTo>
                  <a:pt x="120886" y="186"/>
                  <a:pt x="123676" y="74"/>
                  <a:pt x="125686" y="0"/>
                </a:cubicBezTo>
                <a:lnTo>
                  <a:pt x="125686" y="13394"/>
                </a:lnTo>
                <a:cubicBezTo>
                  <a:pt x="123155" y="13320"/>
                  <a:pt x="120067" y="13208"/>
                  <a:pt x="116421" y="13059"/>
                </a:cubicBezTo>
                <a:cubicBezTo>
                  <a:pt x="109798" y="12836"/>
                  <a:pt x="102506" y="12724"/>
                  <a:pt x="94543" y="12724"/>
                </a:cubicBezTo>
                <a:lnTo>
                  <a:pt x="30584" y="12724"/>
                </a:lnTo>
                <a:cubicBezTo>
                  <a:pt x="22771" y="12724"/>
                  <a:pt x="15739" y="12836"/>
                  <a:pt x="9488" y="13059"/>
                </a:cubicBezTo>
                <a:cubicBezTo>
                  <a:pt x="5842" y="13208"/>
                  <a:pt x="2679" y="13320"/>
                  <a:pt x="0" y="133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8" name="任意多边形: 形状 27"/>
          <p:cNvSpPr/>
          <p:nvPr/>
        </p:nvSpPr>
        <p:spPr>
          <a:xfrm>
            <a:off x="5380821" y="4451841"/>
            <a:ext cx="36120" cy="59895"/>
          </a:xfrm>
          <a:custGeom>
            <a:rect l="l" t="t" r="r" b="b"/>
            <a:pathLst>
              <a:path w="26454" h="43867">
                <a:moveTo>
                  <a:pt x="13283" y="0"/>
                </a:moveTo>
                <a:cubicBezTo>
                  <a:pt x="18938" y="15479"/>
                  <a:pt x="23329" y="29022"/>
                  <a:pt x="26454" y="40630"/>
                </a:cubicBezTo>
                <a:lnTo>
                  <a:pt x="12836" y="43867"/>
                </a:lnTo>
                <a:cubicBezTo>
                  <a:pt x="8818" y="28612"/>
                  <a:pt x="4539" y="14883"/>
                  <a:pt x="0" y="2680"/>
                </a:cubicBezTo>
                <a:lnTo>
                  <a:pt x="13283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9" name="任意多边形: 形状 28"/>
          <p:cNvSpPr/>
          <p:nvPr/>
        </p:nvSpPr>
        <p:spPr>
          <a:xfrm>
            <a:off x="5349578" y="4453366"/>
            <a:ext cx="161092" cy="190656"/>
          </a:xfrm>
          <a:custGeom>
            <a:rect l="l" t="t" r="r" b="b"/>
            <a:pathLst>
              <a:path w="117982" h="139637">
                <a:moveTo>
                  <a:pt x="100125" y="0"/>
                </a:moveTo>
                <a:lnTo>
                  <a:pt x="117984" y="8036"/>
                </a:lnTo>
                <a:cubicBezTo>
                  <a:pt x="113742" y="12204"/>
                  <a:pt x="110022" y="18306"/>
                  <a:pt x="106822" y="26342"/>
                </a:cubicBezTo>
                <a:cubicBezTo>
                  <a:pt x="88367" y="75232"/>
                  <a:pt x="56034" y="112997"/>
                  <a:pt x="9823" y="139637"/>
                </a:cubicBezTo>
                <a:lnTo>
                  <a:pt x="0" y="129145"/>
                </a:lnTo>
                <a:cubicBezTo>
                  <a:pt x="42342" y="107416"/>
                  <a:pt x="73447" y="72442"/>
                  <a:pt x="93316" y="24222"/>
                </a:cubicBezTo>
                <a:cubicBezTo>
                  <a:pt x="96962" y="15217"/>
                  <a:pt x="99232" y="7143"/>
                  <a:pt x="100125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30" name="任意多边形: 形状 29"/>
          <p:cNvSpPr/>
          <p:nvPr/>
        </p:nvSpPr>
        <p:spPr>
          <a:xfrm>
            <a:off x="5694469" y="4467996"/>
            <a:ext cx="81840" cy="70868"/>
          </a:xfrm>
          <a:custGeom>
            <a:rect l="l" t="t" r="r" b="b"/>
            <a:pathLst>
              <a:path w="59940" h="51904">
                <a:moveTo>
                  <a:pt x="8260" y="0"/>
                </a:moveTo>
                <a:cubicBezTo>
                  <a:pt x="28501" y="14660"/>
                  <a:pt x="45727" y="28538"/>
                  <a:pt x="59940" y="41635"/>
                </a:cubicBezTo>
                <a:lnTo>
                  <a:pt x="51011" y="51904"/>
                </a:lnTo>
                <a:cubicBezTo>
                  <a:pt x="34119" y="35830"/>
                  <a:pt x="17115" y="21655"/>
                  <a:pt x="0" y="9377"/>
                </a:cubicBezTo>
                <a:lnTo>
                  <a:pt x="826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31" name="任意多边形: 形状 30"/>
          <p:cNvSpPr/>
          <p:nvPr/>
        </p:nvSpPr>
        <p:spPr>
          <a:xfrm>
            <a:off x="5308430" y="4469673"/>
            <a:ext cx="40235" cy="60199"/>
          </a:xfrm>
          <a:custGeom>
            <a:rect l="l" t="t" r="r" b="b"/>
            <a:pathLst>
              <a:path w="29468" h="44090">
                <a:moveTo>
                  <a:pt x="12725" y="0"/>
                </a:moveTo>
                <a:cubicBezTo>
                  <a:pt x="18380" y="11609"/>
                  <a:pt x="23961" y="24780"/>
                  <a:pt x="29468" y="39514"/>
                </a:cubicBezTo>
                <a:lnTo>
                  <a:pt x="16185" y="44090"/>
                </a:lnTo>
                <a:cubicBezTo>
                  <a:pt x="11050" y="28984"/>
                  <a:pt x="5655" y="15552"/>
                  <a:pt x="0" y="3795"/>
                </a:cubicBezTo>
                <a:lnTo>
                  <a:pt x="12725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32" name="任意多边形: 形状 31"/>
          <p:cNvSpPr/>
          <p:nvPr/>
        </p:nvSpPr>
        <p:spPr>
          <a:xfrm>
            <a:off x="6545036" y="4472416"/>
            <a:ext cx="221597" cy="142345"/>
          </a:xfrm>
          <a:custGeom>
            <a:rect l="l" t="t" r="r" b="b"/>
            <a:pathLst>
              <a:path w="162298" h="104252">
                <a:moveTo>
                  <a:pt x="26790" y="0"/>
                </a:moveTo>
                <a:cubicBezTo>
                  <a:pt x="37952" y="596"/>
                  <a:pt x="48295" y="893"/>
                  <a:pt x="57820" y="893"/>
                </a:cubicBezTo>
                <a:lnTo>
                  <a:pt x="121891" y="893"/>
                </a:lnTo>
                <a:lnTo>
                  <a:pt x="113854" y="91641"/>
                </a:lnTo>
                <a:lnTo>
                  <a:pt x="131267" y="91641"/>
                </a:lnTo>
                <a:cubicBezTo>
                  <a:pt x="137369" y="91641"/>
                  <a:pt x="144922" y="91455"/>
                  <a:pt x="153926" y="91083"/>
                </a:cubicBezTo>
                <a:cubicBezTo>
                  <a:pt x="157423" y="90934"/>
                  <a:pt x="160214" y="90822"/>
                  <a:pt x="162298" y="90748"/>
                </a:cubicBezTo>
                <a:lnTo>
                  <a:pt x="162298" y="104254"/>
                </a:lnTo>
                <a:cubicBezTo>
                  <a:pt x="159619" y="104180"/>
                  <a:pt x="156456" y="104068"/>
                  <a:pt x="152810" y="103919"/>
                </a:cubicBezTo>
                <a:cubicBezTo>
                  <a:pt x="146559" y="103696"/>
                  <a:pt x="139527" y="103584"/>
                  <a:pt x="131713" y="103584"/>
                </a:cubicBezTo>
                <a:lnTo>
                  <a:pt x="30585" y="103584"/>
                </a:lnTo>
                <a:cubicBezTo>
                  <a:pt x="22771" y="103584"/>
                  <a:pt x="15739" y="103696"/>
                  <a:pt x="9488" y="103919"/>
                </a:cubicBezTo>
                <a:cubicBezTo>
                  <a:pt x="5842" y="104068"/>
                  <a:pt x="2679" y="104180"/>
                  <a:pt x="0" y="104254"/>
                </a:cubicBezTo>
                <a:lnTo>
                  <a:pt x="0" y="90748"/>
                </a:lnTo>
                <a:cubicBezTo>
                  <a:pt x="2084" y="90822"/>
                  <a:pt x="4875" y="90934"/>
                  <a:pt x="8372" y="91083"/>
                </a:cubicBezTo>
                <a:cubicBezTo>
                  <a:pt x="17078" y="91455"/>
                  <a:pt x="24632" y="91641"/>
                  <a:pt x="31031" y="91641"/>
                </a:cubicBezTo>
                <a:lnTo>
                  <a:pt x="100571" y="91641"/>
                </a:lnTo>
                <a:lnTo>
                  <a:pt x="107157" y="12837"/>
                </a:lnTo>
                <a:lnTo>
                  <a:pt x="57820" y="12837"/>
                </a:lnTo>
                <a:cubicBezTo>
                  <a:pt x="51197" y="12837"/>
                  <a:pt x="42528" y="13060"/>
                  <a:pt x="31812" y="13506"/>
                </a:cubicBezTo>
                <a:cubicBezTo>
                  <a:pt x="29654" y="13581"/>
                  <a:pt x="27980" y="13655"/>
                  <a:pt x="26790" y="13729"/>
                </a:cubicBezTo>
                <a:lnTo>
                  <a:pt x="2679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33" name="任意多边形: 形状 32"/>
          <p:cNvSpPr/>
          <p:nvPr/>
        </p:nvSpPr>
        <p:spPr>
          <a:xfrm>
            <a:off x="6837501" y="4484456"/>
            <a:ext cx="273116" cy="40388"/>
          </a:xfrm>
          <a:custGeom>
            <a:rect l="l" t="t" r="r" b="b"/>
            <a:pathLst>
              <a:path w="200031" h="29580">
                <a:moveTo>
                  <a:pt x="2791" y="0"/>
                </a:moveTo>
                <a:cubicBezTo>
                  <a:pt x="3833" y="447"/>
                  <a:pt x="5321" y="1526"/>
                  <a:pt x="7256" y="3237"/>
                </a:cubicBezTo>
                <a:cubicBezTo>
                  <a:pt x="8372" y="4130"/>
                  <a:pt x="9228" y="4800"/>
                  <a:pt x="9823" y="5246"/>
                </a:cubicBezTo>
                <a:cubicBezTo>
                  <a:pt x="13916" y="8297"/>
                  <a:pt x="18939" y="10455"/>
                  <a:pt x="24892" y="11720"/>
                </a:cubicBezTo>
                <a:cubicBezTo>
                  <a:pt x="30101" y="12911"/>
                  <a:pt x="37579" y="13432"/>
                  <a:pt x="47328" y="13283"/>
                </a:cubicBezTo>
                <a:lnTo>
                  <a:pt x="100794" y="13283"/>
                </a:lnTo>
                <a:cubicBezTo>
                  <a:pt x="115007" y="13283"/>
                  <a:pt x="132904" y="12464"/>
                  <a:pt x="154484" y="10827"/>
                </a:cubicBezTo>
                <a:cubicBezTo>
                  <a:pt x="156791" y="10679"/>
                  <a:pt x="160251" y="10195"/>
                  <a:pt x="164865" y="9376"/>
                </a:cubicBezTo>
                <a:cubicBezTo>
                  <a:pt x="170743" y="8334"/>
                  <a:pt x="175952" y="7814"/>
                  <a:pt x="180492" y="7814"/>
                </a:cubicBezTo>
                <a:cubicBezTo>
                  <a:pt x="185552" y="7814"/>
                  <a:pt x="189682" y="8483"/>
                  <a:pt x="192882" y="9823"/>
                </a:cubicBezTo>
                <a:cubicBezTo>
                  <a:pt x="197793" y="11683"/>
                  <a:pt x="200174" y="14064"/>
                  <a:pt x="200025" y="16967"/>
                </a:cubicBezTo>
                <a:cubicBezTo>
                  <a:pt x="200025" y="18752"/>
                  <a:pt x="198798" y="20278"/>
                  <a:pt x="196342" y="21543"/>
                </a:cubicBezTo>
                <a:cubicBezTo>
                  <a:pt x="190984" y="23850"/>
                  <a:pt x="185663" y="25003"/>
                  <a:pt x="180380" y="25003"/>
                </a:cubicBezTo>
                <a:lnTo>
                  <a:pt x="173236" y="25003"/>
                </a:lnTo>
                <a:cubicBezTo>
                  <a:pt x="167953" y="25003"/>
                  <a:pt x="159953" y="24520"/>
                  <a:pt x="149238" y="23552"/>
                </a:cubicBezTo>
                <a:cubicBezTo>
                  <a:pt x="138448" y="22808"/>
                  <a:pt x="130374" y="22436"/>
                  <a:pt x="125016" y="22436"/>
                </a:cubicBezTo>
                <a:lnTo>
                  <a:pt x="57150" y="22436"/>
                </a:lnTo>
                <a:cubicBezTo>
                  <a:pt x="41598" y="22436"/>
                  <a:pt x="28799" y="24817"/>
                  <a:pt x="18753" y="29580"/>
                </a:cubicBezTo>
                <a:cubicBezTo>
                  <a:pt x="16892" y="29580"/>
                  <a:pt x="15441" y="28947"/>
                  <a:pt x="14399" y="27682"/>
                </a:cubicBezTo>
                <a:cubicBezTo>
                  <a:pt x="12093" y="24780"/>
                  <a:pt x="9042" y="19757"/>
                  <a:pt x="5247" y="12613"/>
                </a:cubicBezTo>
                <a:cubicBezTo>
                  <a:pt x="4205" y="10455"/>
                  <a:pt x="3386" y="8930"/>
                  <a:pt x="2791" y="8037"/>
                </a:cubicBezTo>
                <a:cubicBezTo>
                  <a:pt x="2419" y="7590"/>
                  <a:pt x="2010" y="6995"/>
                  <a:pt x="1563" y="6251"/>
                </a:cubicBezTo>
                <a:cubicBezTo>
                  <a:pt x="521" y="4242"/>
                  <a:pt x="0" y="2493"/>
                  <a:pt x="0" y="1005"/>
                </a:cubicBezTo>
                <a:cubicBezTo>
                  <a:pt x="893" y="335"/>
                  <a:pt x="1823" y="0"/>
                  <a:pt x="2791" y="0"/>
                </a:cubicBez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34" name="任意多边形: 形状 33"/>
          <p:cNvSpPr/>
          <p:nvPr/>
        </p:nvSpPr>
        <p:spPr>
          <a:xfrm>
            <a:off x="6220111" y="4581233"/>
            <a:ext cx="247200" cy="18441"/>
          </a:xfrm>
          <a:custGeom>
            <a:rect l="l" t="t" r="r" b="b"/>
            <a:pathLst>
              <a:path w="181050" h="13506">
                <a:moveTo>
                  <a:pt x="0" y="0"/>
                </a:moveTo>
                <a:cubicBezTo>
                  <a:pt x="2530" y="74"/>
                  <a:pt x="5879" y="223"/>
                  <a:pt x="10046" y="446"/>
                </a:cubicBezTo>
                <a:cubicBezTo>
                  <a:pt x="18083" y="818"/>
                  <a:pt x="25115" y="1004"/>
                  <a:pt x="31142" y="1004"/>
                </a:cubicBezTo>
                <a:lnTo>
                  <a:pt x="149907" y="1004"/>
                </a:lnTo>
                <a:cubicBezTo>
                  <a:pt x="155637" y="1004"/>
                  <a:pt x="162669" y="818"/>
                  <a:pt x="171004" y="446"/>
                </a:cubicBezTo>
                <a:cubicBezTo>
                  <a:pt x="175171" y="223"/>
                  <a:pt x="178519" y="74"/>
                  <a:pt x="181050" y="0"/>
                </a:cubicBezTo>
                <a:lnTo>
                  <a:pt x="181050" y="13506"/>
                </a:lnTo>
                <a:cubicBezTo>
                  <a:pt x="178371" y="13431"/>
                  <a:pt x="175208" y="13320"/>
                  <a:pt x="171562" y="13171"/>
                </a:cubicBezTo>
                <a:cubicBezTo>
                  <a:pt x="165311" y="12948"/>
                  <a:pt x="158279" y="12836"/>
                  <a:pt x="150465" y="12836"/>
                </a:cubicBezTo>
                <a:lnTo>
                  <a:pt x="30584" y="12836"/>
                </a:lnTo>
                <a:cubicBezTo>
                  <a:pt x="22771" y="12836"/>
                  <a:pt x="15739" y="12948"/>
                  <a:pt x="9488" y="13171"/>
                </a:cubicBezTo>
                <a:cubicBezTo>
                  <a:pt x="5842" y="13320"/>
                  <a:pt x="2679" y="13431"/>
                  <a:pt x="0" y="13506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28000">
                <a:srgbClr val="F0AC7D"/>
              </a:gs>
              <a:gs pos="93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CE956D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4324350" y="2816225"/>
            <a:ext cx="3472815" cy="2022475"/>
          </a:xfrm>
          <a:prstGeom prst="rect">
            <a:avLst/>
          </a:prstGeom>
          <a:solidFill>
            <a:srgbClr val="3F364B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463290" y="2468880"/>
            <a:ext cx="5265420" cy="15532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altLang="zh-CN" sz="4000" b="1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Unit 4 Body Language</a:t>
            </a:r>
            <a:endParaRPr lang="en-US" altLang="zh-CN" sz="4000" b="1">
              <a:solidFill>
                <a:srgbClr val="D59D7C"/>
              </a:solidFill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  <a:p>
            <a:pPr indent="0" algn="ctr" fontAlgn="auto">
              <a:lnSpc>
                <a:spcPct val="125000"/>
              </a:lnSpc>
            </a:pPr>
            <a:r>
              <a:rPr lang="en-US" altLang="zh-CN" sz="36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words and expressions</a:t>
            </a:r>
            <a:endParaRPr lang="en-US" altLang="zh-CN" sz="3600">
              <a:solidFill>
                <a:srgbClr val="D59D7C"/>
              </a:solidFill>
              <a:latin typeface="Times New Roman" panose="02020603050405020304" charset="0"/>
              <a:ea typeface="微软雅黑" panose="020b0503020204020204" pitchFamily="34" charset="-122"/>
              <a:cs typeface="Times New Roman" panose="02020603050405020304" charset="0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230100" y="11620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17500" y="85725"/>
            <a:ext cx="11874500" cy="62471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 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interaction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交流；相互影响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interact  v.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互动；交流；相互作用；相互影响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[1] inter-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之间，相互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international  adj.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国际的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interpersonal  adj.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人际的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interdependence  n.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互相依赖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[2] interaction between performers and audience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表演者和观众之间的互动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[3] interact with…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与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相互交流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影响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作用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Price is determined through the interaction of demand and supply.  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价格是由供求关系的相互作用决定的。</a:t>
            </a:r>
            <a:endParaRPr lang="zh-CN" altLang="en-US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85750" y="-89535"/>
            <a:ext cx="11874500" cy="67087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vary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v. (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根据情况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)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变化；改变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variety  n. 变化；种类；多样性   various  adj. 各种各样的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[1] vary from… to…  从……到……不等；在……到……之间变化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[2] vary with…  随……而变化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[3] vary in… 在……方面不同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[4] a variety of = varieties of = various  各种各样的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(2021·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新高考全国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卷阅读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) When the explorers first set foot upon the continent of North America, the skies and lands were alive with an astonishing variety of wildlife.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当探险者们第一次踏上北美大陆时，天空和陆地上充满了种类惊人的野生动物。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27660" y="0"/>
            <a:ext cx="11874500" cy="609282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应用文之活动安排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)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如果你来北京旅游，我将安排各种各样的活动，从爬长城到参观颐和园不等。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If you travel to Beijing, I will arrange a variety of activities, which vary from climbing the Great Wall to visiting the Summer Palace.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 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appropriate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adj. 合适的；恰当的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反：inappropriate  adj. 不合适的；不恰当的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appropriately  adv. 合适地；恰当地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[1] be appropriate to/for  适合于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04800" y="0"/>
            <a:ext cx="11874500" cy="63239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[2] It is appropriate for sb. to do sth.  </a:t>
            </a:r>
            <a:r>
              <a:rPr lang="en-US" altLang="zh-CN" sz="28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8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对某人来说做某事是合适的</a:t>
            </a:r>
            <a:endParaRPr lang="zh-CN" altLang="en-US" sz="28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[3] It is/was appropriate that sb. (should) do sth. 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28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某人做</a:t>
            </a:r>
            <a:r>
              <a:rPr lang="en-US" altLang="zh-CN" sz="28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28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是合适的</a:t>
            </a:r>
            <a:endParaRPr lang="zh-CN" altLang="en-US" sz="28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他随便的穿着不适合这样正式的场合。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His casual clothes were not appropriate to/for such a formal occasion.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The old woman knows how to dress herself </a:t>
            </a:r>
            <a:r>
              <a:rPr lang="en-US" altLang="zh-CN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appropriately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altLang="zh-CN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(appropriate) every day.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It is entirely appropriate that his music </a:t>
            </a:r>
            <a:r>
              <a:rPr lang="en-US" altLang="zh-CN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(should) be played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(play) at this festival.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03860" y="93345"/>
            <a:ext cx="11719560" cy="599694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4. by contrast 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相比之下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[1] in contrast to…  与……截然不同；与……形成对比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[2] contrast with…  与……相比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The company lost $7 million this quqrter in contrast to a profit of $6.2 million a year earlier.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</a:pPr>
            <a:r>
              <a:rPr lang="zh-CN" altLang="en-US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这家公司本季度亏损了</a:t>
            </a:r>
            <a:r>
              <a: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700</a:t>
            </a:r>
            <a:r>
              <a:rPr lang="zh-CN" altLang="en-US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万美元，与去年同期</a:t>
            </a:r>
            <a:r>
              <a:rPr lang="en-US" altLang="zh-CN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620</a:t>
            </a:r>
            <a:r>
              <a:rPr lang="zh-CN" altLang="en-US" sz="27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万元的盈利形成了对照。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5. approve  赞成；同意 (vi)；批准；通过 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(vt)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反：</a:t>
            </a:r>
            <a:r>
              <a:rPr lang="en-US" altLang="zh-CN" sz="28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disapprove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approval 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赞成；批准；通过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反：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disapproval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approving  adj.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赞许的；许可的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91490" y="85725"/>
            <a:ext cx="12920980" cy="609282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approve of sb./sth.  赞成/同意……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[2] approve of sb/sb</a:t>
            </a:r>
            <a:r>
              <a:rPr lang="en-US" altLang="zh-CN" sz="32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’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 doing sth.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赞成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同意某人做某事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[3] meet with one</a:t>
            </a:r>
            <a:r>
              <a:rPr lang="en-US" altLang="zh-CN" sz="32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’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 approval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得到某人的同意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批准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[4] give one</a:t>
            </a:r>
            <a:r>
              <a:rPr lang="en-US" altLang="zh-CN" sz="32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’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 approval to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批准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同意某事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[4] without the approval of…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未经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……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许可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拓展：动词去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加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-al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变为名词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refuse — refusal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拒绝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arrive — arrival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到达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remove — removal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移走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3205" y="108585"/>
            <a:ext cx="11549380" cy="62471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She was eager to win her father</a:t>
            </a:r>
            <a:r>
              <a:rPr lang="en-US" sz="320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 </a:t>
            </a:r>
            <a:r>
              <a:rPr lang="en-US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approval</a:t>
            </a:r>
            <a:r>
              <a:rPr 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(approve), and he gave her an </a:t>
            </a:r>
            <a:r>
              <a:rPr lang="en-US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approving</a:t>
            </a:r>
            <a:r>
              <a:rPr 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(approve) nod. </a:t>
            </a:r>
            <a:endParaRPr lang="en-US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(2022 · 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新高考全国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，读后续写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Ultimately, David gave his </a:t>
            </a:r>
            <a:r>
              <a:rPr lang="en-US" altLang="zh-CN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approval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(approve) to my proposal. He rose to his feet and moved up to the starting line, with his eyes twinkling with excitement.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 demonstrate  v. 表现；表达；说明；证明</a:t>
            </a:r>
            <a:endParaRPr lang="en-US" altLang="zh-CN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demonstration  n. 示范；演示；证明；说明；游行示威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demonstrate an ability to do sth.  展示做某事的能力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9385" y="-13335"/>
            <a:ext cx="11836400" cy="66313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demonstrate sth. to sb.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向某人演示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/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证明某事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His sudden departure had demonstrated how unreliable he was. 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他突然离去，这说明他是多么不靠谱。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Her job involves demonstrating new educational software.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她的工作包括演示新的教学软件。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7. witness  v.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当场看到；目击；见证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n.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目击者；证人</a:t>
            </a:r>
            <a:endParaRPr lang="en-US" altLang="zh-CN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be (a) witness to sth.  目击，看见 (某事发生)；证明……真实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bear/give witness (to sth.)  为……作证；证明……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Recent years have witnessed a growing social mobility.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9385" y="-13335"/>
            <a:ext cx="11836400" cy="65544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In the past over 40 years, our country has witnessed great improvement in people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 life thanks to the open and reform policy.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8. employ  v.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使用；应用；雇用</a:t>
            </a:r>
            <a:endParaRPr lang="zh-CN" altLang="en-US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employer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雇主；老板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employee 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雇员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employment 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工作；就业；雇用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unemployment  n.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失业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employ sb. as… 雇用某人担任……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employ sb. to do sth.  雇用某人做某事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[3] </a:t>
            </a:r>
            <a:r>
              <a:rPr lang="en-US" altLang="zh-CN" sz="30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be employed in doing sth. = employ oneself in doing sth. </a:t>
            </a:r>
            <a:endParaRPr lang="en-US" altLang="zh-CN" sz="30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0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从事于/忙于做某事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800" y="-75565"/>
            <a:ext cx="11836400" cy="69392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In other words, changes in farming methods have badly affected </a:t>
            </a:r>
            <a:r>
              <a:rPr lang="en-US" altLang="zh-CN" sz="28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employment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(employ) in the area.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(2021 ·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全国乙卷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每天忙于在线学习，我不能匀出时间与老师和同学面对面交流。</a:t>
            </a:r>
            <a:endParaRPr lang="zh-CN" altLang="en-US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Employed in online learning every day/Employing myself in online learning every day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, I can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 spare some time to interact with my teachers and classmates face to face.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9. identical  </a:t>
            </a:r>
            <a:r>
              <a:rPr 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adj.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相同的</a:t>
            </a:r>
            <a:endParaRPr lang="zh-CN" altLang="en-US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be identical to/with…  与……相同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Although fabrications are nearly identical to the genuine one, they lack the soul of an artistic work.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800" y="-75565"/>
            <a:ext cx="11836400" cy="65544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10. differ  v.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相异；不同于</a:t>
            </a:r>
            <a:endParaRPr lang="en-US" altLang="zh-CN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different  adj. 不同的     difference  n. 不同；差异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differ from = be different from  不同于……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differ in = be different in  在……方面不同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[3] tell the difference between A and B   区分A与B的不同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[4] make a difference to  对……有影响/起作用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(2021 · </a:t>
            </a: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天津一考单选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At the Chinese art festival, there are </a:t>
            </a:r>
            <a:r>
              <a:rPr lang="en-US" altLang="zh-CN" sz="32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different</a:t>
            </a:r>
            <a:r>
              <a:rPr lang="en-US" altLang="zh-CN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(differ) stands where artists demonstrate their skills and teach the visitors. </a:t>
            </a:r>
            <a:endParaRPr lang="en-US" altLang="zh-CN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800" y="-75565"/>
            <a:ext cx="11836400" cy="58623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11. by comparison  (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……)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相比较</a:t>
            </a:r>
            <a:endParaRPr lang="en-US" altLang="zh-CN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compare  v.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比较</a:t>
            </a: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comparative  adj.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比较的；相比的</a:t>
            </a:r>
            <a:endParaRPr lang="en-US" altLang="zh-CN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by/in comparison with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相比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compare A with B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把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相比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[3] compare A to B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把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相比；把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比作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[4] compared with/to…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作方式状语，意为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“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相比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”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By </a:t>
            </a:r>
            <a:r>
              <a:rPr lang="en-US" altLang="zh-CN" sz="30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comparison</a:t>
            </a:r>
            <a:r>
              <a:rPr lang="en-US" altLang="zh-CN" sz="3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(compare) with his fellow classmates, he is more qualified for the position because of his fluent English. </a:t>
            </a:r>
            <a:endParaRPr lang="en-US" altLang="zh-CN" sz="3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800" y="-14605"/>
            <a:ext cx="11836400" cy="71704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(2020 ·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全国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III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卷阅读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It is said that about 20% of 25-34-year-olds live with their parents, </a:t>
            </a:r>
            <a:r>
              <a:rPr lang="en-US" altLang="zh-CN" sz="28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compared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(compare) with 16% in 1991.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12. kiss sb. on the cheek 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亲吻某人的脸颊</a:t>
            </a:r>
            <a:endParaRPr lang="zh-CN" altLang="en-US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动词 + sb. + 介词 + the + 身体某一部位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catch sb. by the arm  抓住某人的手臂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lead sb. by the hand  牵着某人的手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hit sb. on the head  打某人的头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pat sb. on the back 拍某人的后背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8435" y="319405"/>
            <a:ext cx="12013565" cy="57854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13. favour  v.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较喜欢；选择；有利于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n.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帮助；恩惠；赞同</a:t>
            </a:r>
            <a:endParaRPr lang="zh-CN" altLang="en-US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favourable  adj. </a:t>
            </a:r>
            <a:r>
              <a:rPr lang="zh-CN" altLang="en-US" sz="32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赞同的；支持的；有利的</a:t>
            </a:r>
            <a:endParaRPr lang="zh-CN" altLang="en-US" sz="3200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in favour of  支持，赞同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in one</a:t>
            </a:r>
            <a:r>
              <a:rPr lang="en-US" altLang="zh-CN" sz="32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 favour  对某人有利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[3] do sb. a favour = do a favour for sb.  帮助某人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[4] ask sb. a favour = ask a favour of sb.  </a:t>
            </a:r>
            <a:r>
              <a:rPr lang="zh-CN" altLang="en-US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请某人帮忙</a:t>
            </a:r>
            <a:endParaRPr lang="zh-CN" altLang="en-US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(2019 ·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江苏卷单选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</a:t>
            </a:r>
            <a:r>
              <a:rPr lang="en-US" altLang="zh-CN" sz="28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Favourable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(favour) policies are in effect to encourage employee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 professional development.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B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800" y="-14605"/>
            <a:ext cx="12013565" cy="66084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Our products have good fame at home and abroad, deeply </a:t>
            </a:r>
            <a:r>
              <a:rPr lang="en-US" altLang="zh-CN" sz="2800" u="sng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favoured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(favour) by customers.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应用文之结束语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If you have any questions, don</a:t>
            </a:r>
            <a:r>
              <a:rPr lang="en-US" altLang="zh-CN" sz="280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 hesitate to ask me a favour/ask a favour of me.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 fontAlgn="auto">
              <a:lnSpc>
                <a:spcPct val="125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(2022 · 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新高考全国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，读后续写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Realizing what had haappened, I strode to sad David with anxiety, determined to do him a favour. </a:t>
            </a:r>
            <a:endParaRPr lang="en-US" altLang="zh-CN" sz="2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0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14. bow  vi.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鞠躬；点头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vt.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低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头</a:t>
            </a:r>
            <a:r>
              <a:rPr lang="en-US" altLang="zh-CN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)  n. </a:t>
            </a:r>
            <a:r>
              <a:rPr lang="zh-CN" altLang="en-US" sz="3200" b="1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弓；蝴蝶结</a:t>
            </a:r>
            <a:endParaRPr lang="zh-CN" altLang="en-US" sz="3200" b="1">
              <a:solidFill>
                <a:schemeClr val="accent6">
                  <a:lumMod val="60000"/>
                  <a:lumOff val="4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0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[1] bow/lower one</a:t>
            </a:r>
            <a:r>
              <a:rPr lang="en-US" altLang="zh-CN" sz="3200">
                <a:solidFill>
                  <a:srgbClr val="D59D7C"/>
                </a:solidFill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’</a:t>
            </a: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 head  低头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0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[2] bow to…… 向……鞠躬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 algn="l" fontAlgn="auto">
              <a:lnSpc>
                <a:spcPct val="120000"/>
              </a:lnSpc>
              <a:spcBef>
                <a:spcPts val="1200"/>
              </a:spcBef>
              <a:buClrTx/>
              <a:buSzTx/>
              <a:buFontTx/>
            </a:pPr>
            <a:r>
              <a:rPr lang="en-US" altLang="zh-CN" sz="3200">
                <a:solidFill>
                  <a:srgbClr val="D59D7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[3] give a deep/low bow  (表演结束后) 谢幕</a:t>
            </a:r>
            <a:endParaRPr lang="en-US" altLang="zh-CN" sz="3200">
              <a:solidFill>
                <a:srgbClr val="D59D7C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https://d.book118.com/055341004122011034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TypeLand 康熙字典體 Trial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2024-08-29T20:37:33.086</cp:lastPrinted>
  <dcterms:created xsi:type="dcterms:W3CDTF">2024-08-29T12:37:33Z</dcterms:created>
  <dcterms:modified xsi:type="dcterms:W3CDTF">2024-08-29T12:37:35Z</dcterms:modified>
</cp:coreProperties>
</file>